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64" r:id="rId2"/>
    <p:sldId id="267" r:id="rId3"/>
    <p:sldId id="505" r:id="rId4"/>
    <p:sldId id="268" r:id="rId5"/>
    <p:sldId id="295" r:id="rId6"/>
    <p:sldId id="296" r:id="rId7"/>
    <p:sldId id="297" r:id="rId8"/>
    <p:sldId id="298" r:id="rId9"/>
    <p:sldId id="302" r:id="rId10"/>
    <p:sldId id="301" r:id="rId11"/>
    <p:sldId id="300" r:id="rId12"/>
    <p:sldId id="303" r:id="rId13"/>
    <p:sldId id="304" r:id="rId14"/>
    <p:sldId id="307" r:id="rId15"/>
    <p:sldId id="308" r:id="rId16"/>
    <p:sldId id="309" r:id="rId17"/>
    <p:sldId id="310" r:id="rId18"/>
    <p:sldId id="311" r:id="rId19"/>
    <p:sldId id="312" r:id="rId20"/>
    <p:sldId id="316" r:id="rId21"/>
    <p:sldId id="315" r:id="rId22"/>
    <p:sldId id="317" r:id="rId23"/>
    <p:sldId id="313" r:id="rId24"/>
    <p:sldId id="314" r:id="rId25"/>
    <p:sldId id="507" r:id="rId26"/>
    <p:sldId id="318" r:id="rId27"/>
    <p:sldId id="286" r:id="rId28"/>
    <p:sldId id="319" r:id="rId29"/>
    <p:sldId id="321" r:id="rId30"/>
    <p:sldId id="322" r:id="rId31"/>
    <p:sldId id="506" r:id="rId32"/>
    <p:sldId id="323" r:id="rId33"/>
    <p:sldId id="326" r:id="rId34"/>
    <p:sldId id="325" r:id="rId35"/>
    <p:sldId id="327" r:id="rId36"/>
    <p:sldId id="330" r:id="rId37"/>
    <p:sldId id="280" r:id="rId38"/>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EEEAF5-8C61-4410-A3AB-B2CD0B57ECF0}">
          <p14:sldIdLst>
            <p14:sldId id="264"/>
            <p14:sldId id="267"/>
            <p14:sldId id="505"/>
            <p14:sldId id="268"/>
            <p14:sldId id="295"/>
            <p14:sldId id="296"/>
            <p14:sldId id="297"/>
            <p14:sldId id="298"/>
            <p14:sldId id="302"/>
            <p14:sldId id="301"/>
            <p14:sldId id="300"/>
            <p14:sldId id="303"/>
            <p14:sldId id="304"/>
            <p14:sldId id="307"/>
            <p14:sldId id="308"/>
            <p14:sldId id="309"/>
            <p14:sldId id="310"/>
            <p14:sldId id="311"/>
            <p14:sldId id="312"/>
            <p14:sldId id="316"/>
            <p14:sldId id="315"/>
            <p14:sldId id="317"/>
            <p14:sldId id="313"/>
            <p14:sldId id="314"/>
            <p14:sldId id="507"/>
            <p14:sldId id="318"/>
            <p14:sldId id="286"/>
            <p14:sldId id="319"/>
            <p14:sldId id="321"/>
            <p14:sldId id="322"/>
            <p14:sldId id="506"/>
            <p14:sldId id="323"/>
            <p14:sldId id="326"/>
            <p14:sldId id="325"/>
            <p14:sldId id="327"/>
            <p14:sldId id="330"/>
            <p14:sldId id="280"/>
          </p14:sldIdLst>
        </p14:section>
      </p14:sectionLst>
    </p:ex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79092B"/>
    <a:srgbClr val="8909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80261" autoAdjust="0"/>
  </p:normalViewPr>
  <p:slideViewPr>
    <p:cSldViewPr snapToGrid="0" snapToObjects="1">
      <p:cViewPr varScale="1">
        <p:scale>
          <a:sx n="66" d="100"/>
          <a:sy n="66" d="100"/>
        </p:scale>
        <p:origin x="1997" y="62"/>
      </p:cViewPr>
      <p:guideLst>
        <p:guide orient="horz" pos="2183"/>
        <p:guide pos="2880"/>
      </p:guideLst>
    </p:cSldViewPr>
  </p:slideViewPr>
  <p:outlineViewPr>
    <p:cViewPr>
      <p:scale>
        <a:sx n="33" d="100"/>
        <a:sy n="33" d="100"/>
      </p:scale>
      <p:origin x="0" y="-18474"/>
    </p:cViewPr>
  </p:outlineViewPr>
  <p:notesTextViewPr>
    <p:cViewPr>
      <p:scale>
        <a:sx n="3" d="2"/>
        <a:sy n="3" d="2"/>
      </p:scale>
      <p:origin x="0" y="0"/>
    </p:cViewPr>
  </p:notesTextViewPr>
  <p:sorterViewPr>
    <p:cViewPr varScale="1">
      <p:scale>
        <a:sx n="1" d="1"/>
        <a:sy n="1" d="1"/>
      </p:scale>
      <p:origin x="0" y="-2130"/>
    </p:cViewPr>
  </p:sorterViewPr>
  <p:notesViewPr>
    <p:cSldViewPr snapToGrid="0" snapToObjects="1" showGuides="1">
      <p:cViewPr>
        <p:scale>
          <a:sx n="80" d="100"/>
          <a:sy n="80" d="100"/>
        </p:scale>
        <p:origin x="2760" y="31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FC7699A8-6941-4172-BF60-63279746831A}"/>
    <pc:docChg chg="undo custSel addSld delSld modSld modSection">
      <pc:chgData name="Cooling, Chris" userId="6dcf99c9-2ba5-410a-8445-0893a3d1421f" providerId="ADAL" clId="{FC7699A8-6941-4172-BF60-63279746831A}" dt="2024-03-27T15:37:30.143" v="116" actId="1076"/>
      <pc:docMkLst>
        <pc:docMk/>
      </pc:docMkLst>
      <pc:sldChg chg="addSp delSp modSp mod">
        <pc:chgData name="Cooling, Chris" userId="6dcf99c9-2ba5-410a-8445-0893a3d1421f" providerId="ADAL" clId="{FC7699A8-6941-4172-BF60-63279746831A}" dt="2024-03-27T15:25:45.102" v="61" actId="1076"/>
        <pc:sldMkLst>
          <pc:docMk/>
          <pc:sldMk cId="46157443" sldId="321"/>
        </pc:sldMkLst>
        <pc:spChg chg="mod">
          <ac:chgData name="Cooling, Chris" userId="6dcf99c9-2ba5-410a-8445-0893a3d1421f" providerId="ADAL" clId="{FC7699A8-6941-4172-BF60-63279746831A}" dt="2024-03-27T15:21:26.801" v="45" actId="20577"/>
          <ac:spMkLst>
            <pc:docMk/>
            <pc:sldMk cId="46157443" sldId="321"/>
            <ac:spMk id="3" creationId="{603AC519-287E-431C-AC14-B4D6EEF203DB}"/>
          </ac:spMkLst>
        </pc:spChg>
        <pc:picChg chg="del">
          <ac:chgData name="Cooling, Chris" userId="6dcf99c9-2ba5-410a-8445-0893a3d1421f" providerId="ADAL" clId="{FC7699A8-6941-4172-BF60-63279746831A}" dt="2024-03-27T15:25:19.554" v="56" actId="478"/>
          <ac:picMkLst>
            <pc:docMk/>
            <pc:sldMk cId="46157443" sldId="321"/>
            <ac:picMk id="7" creationId="{49A708A5-B26B-476D-9BA0-FA6D6B6DBC6A}"/>
          </ac:picMkLst>
        </pc:picChg>
        <pc:picChg chg="add mod">
          <ac:chgData name="Cooling, Chris" userId="6dcf99c9-2ba5-410a-8445-0893a3d1421f" providerId="ADAL" clId="{FC7699A8-6941-4172-BF60-63279746831A}" dt="2024-03-27T15:25:45.102" v="61" actId="1076"/>
          <ac:picMkLst>
            <pc:docMk/>
            <pc:sldMk cId="46157443" sldId="321"/>
            <ac:picMk id="8" creationId="{851A7C52-619C-7CD8-7E75-1CED7171D1D5}"/>
          </ac:picMkLst>
        </pc:picChg>
      </pc:sldChg>
      <pc:sldChg chg="addSp delSp modSp add del mod">
        <pc:chgData name="Cooling, Chris" userId="6dcf99c9-2ba5-410a-8445-0893a3d1421f" providerId="ADAL" clId="{FC7699A8-6941-4172-BF60-63279746831A}" dt="2024-03-27T15:24:23.629" v="53" actId="1076"/>
        <pc:sldMkLst>
          <pc:docMk/>
          <pc:sldMk cId="687175056" sldId="322"/>
        </pc:sldMkLst>
        <pc:picChg chg="add mod">
          <ac:chgData name="Cooling, Chris" userId="6dcf99c9-2ba5-410a-8445-0893a3d1421f" providerId="ADAL" clId="{FC7699A8-6941-4172-BF60-63279746831A}" dt="2024-03-27T15:24:23.629" v="53" actId="1076"/>
          <ac:picMkLst>
            <pc:docMk/>
            <pc:sldMk cId="687175056" sldId="322"/>
            <ac:picMk id="7" creationId="{4059D58D-CD17-7022-9AFB-6DCFE1A5FDF2}"/>
          </ac:picMkLst>
        </pc:picChg>
        <pc:picChg chg="del">
          <ac:chgData name="Cooling, Chris" userId="6dcf99c9-2ba5-410a-8445-0893a3d1421f" providerId="ADAL" clId="{FC7699A8-6941-4172-BF60-63279746831A}" dt="2024-03-27T15:24:16.603" v="50" actId="478"/>
          <ac:picMkLst>
            <pc:docMk/>
            <pc:sldMk cId="687175056" sldId="322"/>
            <ac:picMk id="10" creationId="{4D78C260-C796-47C0-B4E0-8CBE71F4DAFD}"/>
          </ac:picMkLst>
        </pc:picChg>
      </pc:sldChg>
      <pc:sldChg chg="addSp delSp modSp mod">
        <pc:chgData name="Cooling, Chris" userId="6dcf99c9-2ba5-410a-8445-0893a3d1421f" providerId="ADAL" clId="{FC7699A8-6941-4172-BF60-63279746831A}" dt="2024-03-27T15:34:36.527" v="94" actId="1076"/>
        <pc:sldMkLst>
          <pc:docMk/>
          <pc:sldMk cId="1473867814" sldId="323"/>
        </pc:sldMkLst>
        <pc:picChg chg="del">
          <ac:chgData name="Cooling, Chris" userId="6dcf99c9-2ba5-410a-8445-0893a3d1421f" providerId="ADAL" clId="{FC7699A8-6941-4172-BF60-63279746831A}" dt="2024-03-27T15:33:56.155" v="82" actId="478"/>
          <ac:picMkLst>
            <pc:docMk/>
            <pc:sldMk cId="1473867814" sldId="323"/>
            <ac:picMk id="5" creationId="{C333ED24-F00D-4F7B-9738-5AD6ECAE84B3}"/>
          </ac:picMkLst>
        </pc:picChg>
        <pc:picChg chg="add mod">
          <ac:chgData name="Cooling, Chris" userId="6dcf99c9-2ba5-410a-8445-0893a3d1421f" providerId="ADAL" clId="{FC7699A8-6941-4172-BF60-63279746831A}" dt="2024-03-27T15:31:43.198" v="73" actId="1076"/>
          <ac:picMkLst>
            <pc:docMk/>
            <pc:sldMk cId="1473867814" sldId="323"/>
            <ac:picMk id="6" creationId="{CB1F0A13-3910-5E95-E8FD-77F81E8A98FC}"/>
          </ac:picMkLst>
        </pc:picChg>
        <pc:picChg chg="del">
          <ac:chgData name="Cooling, Chris" userId="6dcf99c9-2ba5-410a-8445-0893a3d1421f" providerId="ADAL" clId="{FC7699A8-6941-4172-BF60-63279746831A}" dt="2024-03-27T15:30:46.415" v="62" actId="478"/>
          <ac:picMkLst>
            <pc:docMk/>
            <pc:sldMk cId="1473867814" sldId="323"/>
            <ac:picMk id="7" creationId="{9A85F62D-8290-41FA-A0AE-139DFA263FB5}"/>
          </ac:picMkLst>
        </pc:picChg>
        <pc:picChg chg="del">
          <ac:chgData name="Cooling, Chris" userId="6dcf99c9-2ba5-410a-8445-0893a3d1421f" providerId="ADAL" clId="{FC7699A8-6941-4172-BF60-63279746831A}" dt="2024-03-27T15:32:26.940" v="74" actId="478"/>
          <ac:picMkLst>
            <pc:docMk/>
            <pc:sldMk cId="1473867814" sldId="323"/>
            <ac:picMk id="9" creationId="{0CB370C2-1B4C-4B4A-BBA7-7BDBCE9D7D20}"/>
          </ac:picMkLst>
        </pc:picChg>
        <pc:picChg chg="add mod">
          <ac:chgData name="Cooling, Chris" userId="6dcf99c9-2ba5-410a-8445-0893a3d1421f" providerId="ADAL" clId="{FC7699A8-6941-4172-BF60-63279746831A}" dt="2024-03-27T15:34:17.025" v="90" actId="14100"/>
          <ac:picMkLst>
            <pc:docMk/>
            <pc:sldMk cId="1473867814" sldId="323"/>
            <ac:picMk id="10" creationId="{4E771CE8-6C1C-63F0-30ED-7DB43FFE2EBC}"/>
          </ac:picMkLst>
        </pc:picChg>
        <pc:picChg chg="add mod">
          <ac:chgData name="Cooling, Chris" userId="6dcf99c9-2ba5-410a-8445-0893a3d1421f" providerId="ADAL" clId="{FC7699A8-6941-4172-BF60-63279746831A}" dt="2024-03-27T15:34:36.527" v="94" actId="1076"/>
          <ac:picMkLst>
            <pc:docMk/>
            <pc:sldMk cId="1473867814" sldId="323"/>
            <ac:picMk id="15" creationId="{75B9A0A6-7A32-1515-6A7A-22542D9E1E7B}"/>
          </ac:picMkLst>
        </pc:picChg>
      </pc:sldChg>
      <pc:sldChg chg="addSp delSp modSp mod">
        <pc:chgData name="Cooling, Chris" userId="6dcf99c9-2ba5-410a-8445-0893a3d1421f" providerId="ADAL" clId="{FC7699A8-6941-4172-BF60-63279746831A}" dt="2024-03-27T15:37:30.143" v="116" actId="1076"/>
        <pc:sldMkLst>
          <pc:docMk/>
          <pc:sldMk cId="3072310417" sldId="326"/>
        </pc:sldMkLst>
        <pc:spChg chg="mod">
          <ac:chgData name="Cooling, Chris" userId="6dcf99c9-2ba5-410a-8445-0893a3d1421f" providerId="ADAL" clId="{FC7699A8-6941-4172-BF60-63279746831A}" dt="2024-03-27T15:37:08.460" v="112" actId="20577"/>
          <ac:spMkLst>
            <pc:docMk/>
            <pc:sldMk cId="3072310417" sldId="326"/>
            <ac:spMk id="3" creationId="{603AC519-287E-431C-AC14-B4D6EEF203DB}"/>
          </ac:spMkLst>
        </pc:spChg>
        <pc:picChg chg="del">
          <ac:chgData name="Cooling, Chris" userId="6dcf99c9-2ba5-410a-8445-0893a3d1421f" providerId="ADAL" clId="{FC7699A8-6941-4172-BF60-63279746831A}" dt="2024-03-27T15:37:19.683" v="113" actId="478"/>
          <ac:picMkLst>
            <pc:docMk/>
            <pc:sldMk cId="3072310417" sldId="326"/>
            <ac:picMk id="5" creationId="{6C621376-21F5-469F-A4DC-7DA8CEDD39BD}"/>
          </ac:picMkLst>
        </pc:picChg>
        <pc:picChg chg="add mod">
          <ac:chgData name="Cooling, Chris" userId="6dcf99c9-2ba5-410a-8445-0893a3d1421f" providerId="ADAL" clId="{FC7699A8-6941-4172-BF60-63279746831A}" dt="2024-03-27T15:37:30.143" v="116" actId="1076"/>
          <ac:picMkLst>
            <pc:docMk/>
            <pc:sldMk cId="3072310417" sldId="326"/>
            <ac:picMk id="6" creationId="{7C29EDB8-EBB7-1B26-3064-1AF39DE8AD30}"/>
          </ac:picMkLst>
        </pc:picChg>
      </pc:sldChg>
    </pc:docChg>
  </pc:docChgLst>
  <pc:docChgLst>
    <pc:chgData name="Cooling, Chris" userId="6dcf99c9-2ba5-410a-8445-0893a3d1421f" providerId="ADAL" clId="{A2ABD7AA-AEE6-4F31-9DE7-35E91F1BDF03}"/>
    <pc:docChg chg="undo custSel addSld delSld modSld modSection">
      <pc:chgData name="Cooling, Chris" userId="6dcf99c9-2ba5-410a-8445-0893a3d1421f" providerId="ADAL" clId="{A2ABD7AA-AEE6-4F31-9DE7-35E91F1BDF03}" dt="2024-05-09T14:14:18.016" v="5800" actId="47"/>
      <pc:docMkLst>
        <pc:docMk/>
      </pc:docMkLst>
      <pc:sldChg chg="del">
        <pc:chgData name="Cooling, Chris" userId="6dcf99c9-2ba5-410a-8445-0893a3d1421f" providerId="ADAL" clId="{A2ABD7AA-AEE6-4F31-9DE7-35E91F1BDF03}" dt="2024-05-09T09:13:51.763" v="4533" actId="47"/>
        <pc:sldMkLst>
          <pc:docMk/>
          <pc:sldMk cId="3718216746" sldId="292"/>
        </pc:sldMkLst>
      </pc:sldChg>
      <pc:sldChg chg="modSp mod modNotesTx">
        <pc:chgData name="Cooling, Chris" userId="6dcf99c9-2ba5-410a-8445-0893a3d1421f" providerId="ADAL" clId="{A2ABD7AA-AEE6-4F31-9DE7-35E91F1BDF03}" dt="2024-05-09T14:04:56.953" v="5758" actId="20577"/>
        <pc:sldMkLst>
          <pc:docMk/>
          <pc:sldMk cId="3485628822" sldId="295"/>
        </pc:sldMkLst>
        <pc:spChg chg="mod">
          <ac:chgData name="Cooling, Chris" userId="6dcf99c9-2ba5-410a-8445-0893a3d1421f" providerId="ADAL" clId="{A2ABD7AA-AEE6-4F31-9DE7-35E91F1BDF03}" dt="2024-05-09T14:04:56.953" v="5758" actId="20577"/>
          <ac:spMkLst>
            <pc:docMk/>
            <pc:sldMk cId="3485628822" sldId="295"/>
            <ac:spMk id="2" creationId="{00000000-0000-0000-0000-000000000000}"/>
          </ac:spMkLst>
        </pc:spChg>
        <pc:spChg chg="mod">
          <ac:chgData name="Cooling, Chris" userId="6dcf99c9-2ba5-410a-8445-0893a3d1421f" providerId="ADAL" clId="{A2ABD7AA-AEE6-4F31-9DE7-35E91F1BDF03}" dt="2024-05-09T08:27:27.587" v="2512" actId="20577"/>
          <ac:spMkLst>
            <pc:docMk/>
            <pc:sldMk cId="3485628822" sldId="295"/>
            <ac:spMk id="3" creationId="{00000000-0000-0000-0000-000000000000}"/>
          </ac:spMkLst>
        </pc:spChg>
      </pc:sldChg>
      <pc:sldChg chg="modSp mod modNotesTx">
        <pc:chgData name="Cooling, Chris" userId="6dcf99c9-2ba5-410a-8445-0893a3d1421f" providerId="ADAL" clId="{A2ABD7AA-AEE6-4F31-9DE7-35E91F1BDF03}" dt="2024-05-09T14:04:47.554" v="5754" actId="20577"/>
        <pc:sldMkLst>
          <pc:docMk/>
          <pc:sldMk cId="2191292543" sldId="296"/>
        </pc:sldMkLst>
        <pc:spChg chg="mod">
          <ac:chgData name="Cooling, Chris" userId="6dcf99c9-2ba5-410a-8445-0893a3d1421f" providerId="ADAL" clId="{A2ABD7AA-AEE6-4F31-9DE7-35E91F1BDF03}" dt="2024-05-09T14:04:47.554" v="5754" actId="20577"/>
          <ac:spMkLst>
            <pc:docMk/>
            <pc:sldMk cId="2191292543" sldId="296"/>
            <ac:spMk id="2" creationId="{00000000-0000-0000-0000-000000000000}"/>
          </ac:spMkLst>
        </pc:spChg>
        <pc:spChg chg="mod">
          <ac:chgData name="Cooling, Chris" userId="6dcf99c9-2ba5-410a-8445-0893a3d1421f" providerId="ADAL" clId="{A2ABD7AA-AEE6-4F31-9DE7-35E91F1BDF03}" dt="2024-05-09T09:13:19.618" v="4531" actId="20577"/>
          <ac:spMkLst>
            <pc:docMk/>
            <pc:sldMk cId="2191292543" sldId="296"/>
            <ac:spMk id="3" creationId="{00000000-0000-0000-0000-000000000000}"/>
          </ac:spMkLst>
        </pc:spChg>
      </pc:sldChg>
      <pc:sldChg chg="modSp mod">
        <pc:chgData name="Cooling, Chris" userId="6dcf99c9-2ba5-410a-8445-0893a3d1421f" providerId="ADAL" clId="{A2ABD7AA-AEE6-4F31-9DE7-35E91F1BDF03}" dt="2024-05-09T14:05:26.043" v="5760" actId="20577"/>
        <pc:sldMkLst>
          <pc:docMk/>
          <pc:sldMk cId="2812092125" sldId="297"/>
        </pc:sldMkLst>
        <pc:spChg chg="mod">
          <ac:chgData name="Cooling, Chris" userId="6dcf99c9-2ba5-410a-8445-0893a3d1421f" providerId="ADAL" clId="{A2ABD7AA-AEE6-4F31-9DE7-35E91F1BDF03}" dt="2024-05-09T14:05:26.043" v="5760" actId="20577"/>
          <ac:spMkLst>
            <pc:docMk/>
            <pc:sldMk cId="2812092125" sldId="297"/>
            <ac:spMk id="3" creationId="{00000000-0000-0000-0000-000000000000}"/>
          </ac:spMkLst>
        </pc:spChg>
      </pc:sldChg>
      <pc:sldChg chg="addSp delSp modSp mod modNotesTx">
        <pc:chgData name="Cooling, Chris" userId="6dcf99c9-2ba5-410a-8445-0893a3d1421f" providerId="ADAL" clId="{A2ABD7AA-AEE6-4F31-9DE7-35E91F1BDF03}" dt="2024-05-09T09:12:42.212" v="4455" actId="1076"/>
        <pc:sldMkLst>
          <pc:docMk/>
          <pc:sldMk cId="220242497" sldId="298"/>
        </pc:sldMkLst>
        <pc:spChg chg="mod">
          <ac:chgData name="Cooling, Chris" userId="6dcf99c9-2ba5-410a-8445-0893a3d1421f" providerId="ADAL" clId="{A2ABD7AA-AEE6-4F31-9DE7-35E91F1BDF03}" dt="2024-05-09T09:12:07.190" v="4450" actId="20577"/>
          <ac:spMkLst>
            <pc:docMk/>
            <pc:sldMk cId="220242497" sldId="298"/>
            <ac:spMk id="3" creationId="{00000000-0000-0000-0000-000000000000}"/>
          </ac:spMkLst>
        </pc:spChg>
        <pc:spChg chg="add mod">
          <ac:chgData name="Cooling, Chris" userId="6dcf99c9-2ba5-410a-8445-0893a3d1421f" providerId="ADAL" clId="{A2ABD7AA-AEE6-4F31-9DE7-35E91F1BDF03}" dt="2024-05-09T09:12:32.118" v="4453" actId="208"/>
          <ac:spMkLst>
            <pc:docMk/>
            <pc:sldMk cId="220242497" sldId="298"/>
            <ac:spMk id="8" creationId="{3724276E-B819-4868-EC9E-2A45BB89A012}"/>
          </ac:spMkLst>
        </pc:spChg>
        <pc:spChg chg="add mod">
          <ac:chgData name="Cooling, Chris" userId="6dcf99c9-2ba5-410a-8445-0893a3d1421f" providerId="ADAL" clId="{A2ABD7AA-AEE6-4F31-9DE7-35E91F1BDF03}" dt="2024-05-09T09:12:42.212" v="4455" actId="1076"/>
          <ac:spMkLst>
            <pc:docMk/>
            <pc:sldMk cId="220242497" sldId="298"/>
            <ac:spMk id="9" creationId="{943F2867-2643-29F9-471E-0E3D1AA4A23F}"/>
          </ac:spMkLst>
        </pc:spChg>
        <pc:picChg chg="add mod">
          <ac:chgData name="Cooling, Chris" userId="6dcf99c9-2ba5-410a-8445-0893a3d1421f" providerId="ADAL" clId="{A2ABD7AA-AEE6-4F31-9DE7-35E91F1BDF03}" dt="2024-05-09T08:59:01.531" v="4078" actId="14100"/>
          <ac:picMkLst>
            <pc:docMk/>
            <pc:sldMk cId="220242497" sldId="298"/>
            <ac:picMk id="7" creationId="{D0824804-30E4-6C48-5EFC-18FC7C385441}"/>
          </ac:picMkLst>
        </pc:picChg>
        <pc:picChg chg="del">
          <ac:chgData name="Cooling, Chris" userId="6dcf99c9-2ba5-410a-8445-0893a3d1421f" providerId="ADAL" clId="{A2ABD7AA-AEE6-4F31-9DE7-35E91F1BDF03}" dt="2024-05-09T08:53:22.862" v="3476" actId="478"/>
          <ac:picMkLst>
            <pc:docMk/>
            <pc:sldMk cId="220242497" sldId="298"/>
            <ac:picMk id="10" creationId="{7EA1B5FB-280E-44CE-A03E-74EB3C8ABE9D}"/>
          </ac:picMkLst>
        </pc:picChg>
      </pc:sldChg>
      <pc:sldChg chg="addSp modSp mod">
        <pc:chgData name="Cooling, Chris" userId="6dcf99c9-2ba5-410a-8445-0893a3d1421f" providerId="ADAL" clId="{A2ABD7AA-AEE6-4F31-9DE7-35E91F1BDF03}" dt="2024-05-09T14:07:37.552" v="5778" actId="14100"/>
        <pc:sldMkLst>
          <pc:docMk/>
          <pc:sldMk cId="3438445482" sldId="300"/>
        </pc:sldMkLst>
        <pc:spChg chg="mod">
          <ac:chgData name="Cooling, Chris" userId="6dcf99c9-2ba5-410a-8445-0893a3d1421f" providerId="ADAL" clId="{A2ABD7AA-AEE6-4F31-9DE7-35E91F1BDF03}" dt="2024-05-09T14:07:10.395" v="5773" actId="14100"/>
          <ac:spMkLst>
            <pc:docMk/>
            <pc:sldMk cId="3438445482" sldId="300"/>
            <ac:spMk id="3" creationId="{00000000-0000-0000-0000-000000000000}"/>
          </ac:spMkLst>
        </pc:spChg>
        <pc:spChg chg="add mod">
          <ac:chgData name="Cooling, Chris" userId="6dcf99c9-2ba5-410a-8445-0893a3d1421f" providerId="ADAL" clId="{A2ABD7AA-AEE6-4F31-9DE7-35E91F1BDF03}" dt="2024-05-09T14:07:37.552" v="5778" actId="14100"/>
          <ac:spMkLst>
            <pc:docMk/>
            <pc:sldMk cId="3438445482" sldId="300"/>
            <ac:spMk id="5" creationId="{87E46771-F48B-39F0-4621-91DC5140A06B}"/>
          </ac:spMkLst>
        </pc:spChg>
        <pc:spChg chg="add mod">
          <ac:chgData name="Cooling, Chris" userId="6dcf99c9-2ba5-410a-8445-0893a3d1421f" providerId="ADAL" clId="{A2ABD7AA-AEE6-4F31-9DE7-35E91F1BDF03}" dt="2024-05-09T14:07:27.232" v="5776"/>
          <ac:spMkLst>
            <pc:docMk/>
            <pc:sldMk cId="3438445482" sldId="300"/>
            <ac:spMk id="6" creationId="{6C8E128B-0346-D9E4-F471-91F957394852}"/>
          </ac:spMkLst>
        </pc:spChg>
      </pc:sldChg>
      <pc:sldChg chg="modSp mod modNotesTx">
        <pc:chgData name="Cooling, Chris" userId="6dcf99c9-2ba5-410a-8445-0893a3d1421f" providerId="ADAL" clId="{A2ABD7AA-AEE6-4F31-9DE7-35E91F1BDF03}" dt="2024-05-09T09:08:03.986" v="4394" actId="20577"/>
        <pc:sldMkLst>
          <pc:docMk/>
          <pc:sldMk cId="2866101635" sldId="301"/>
        </pc:sldMkLst>
        <pc:spChg chg="mod">
          <ac:chgData name="Cooling, Chris" userId="6dcf99c9-2ba5-410a-8445-0893a3d1421f" providerId="ADAL" clId="{A2ABD7AA-AEE6-4F31-9DE7-35E91F1BDF03}" dt="2024-05-09T09:07:48.513" v="4377" actId="20577"/>
          <ac:spMkLst>
            <pc:docMk/>
            <pc:sldMk cId="2866101635" sldId="301"/>
            <ac:spMk id="3" creationId="{00000000-0000-0000-0000-000000000000}"/>
          </ac:spMkLst>
        </pc:spChg>
      </pc:sldChg>
      <pc:sldChg chg="modSp mod">
        <pc:chgData name="Cooling, Chris" userId="6dcf99c9-2ba5-410a-8445-0893a3d1421f" providerId="ADAL" clId="{A2ABD7AA-AEE6-4F31-9DE7-35E91F1BDF03}" dt="2024-05-09T09:09:35.130" v="4432" actId="20577"/>
        <pc:sldMkLst>
          <pc:docMk/>
          <pc:sldMk cId="2836296210" sldId="303"/>
        </pc:sldMkLst>
        <pc:spChg chg="mod">
          <ac:chgData name="Cooling, Chris" userId="6dcf99c9-2ba5-410a-8445-0893a3d1421f" providerId="ADAL" clId="{A2ABD7AA-AEE6-4F31-9DE7-35E91F1BDF03}" dt="2024-05-09T09:09:35.130" v="4432" actId="20577"/>
          <ac:spMkLst>
            <pc:docMk/>
            <pc:sldMk cId="2836296210" sldId="303"/>
            <ac:spMk id="7" creationId="{A4668B92-0976-4E36-A913-C47498FEE667}"/>
          </ac:spMkLst>
        </pc:spChg>
      </pc:sldChg>
      <pc:sldChg chg="addSp modSp mod">
        <pc:chgData name="Cooling, Chris" userId="6dcf99c9-2ba5-410a-8445-0893a3d1421f" providerId="ADAL" clId="{A2ABD7AA-AEE6-4F31-9DE7-35E91F1BDF03}" dt="2024-05-09T12:34:13.383" v="4553" actId="20577"/>
        <pc:sldMkLst>
          <pc:docMk/>
          <pc:sldMk cId="1382739116" sldId="304"/>
        </pc:sldMkLst>
        <pc:spChg chg="mod">
          <ac:chgData name="Cooling, Chris" userId="6dcf99c9-2ba5-410a-8445-0893a3d1421f" providerId="ADAL" clId="{A2ABD7AA-AEE6-4F31-9DE7-35E91F1BDF03}" dt="2024-05-09T12:34:13.383" v="4553" actId="20577"/>
          <ac:spMkLst>
            <pc:docMk/>
            <pc:sldMk cId="1382739116" sldId="304"/>
            <ac:spMk id="3" creationId="{00000000-0000-0000-0000-000000000000}"/>
          </ac:spMkLst>
        </pc:spChg>
        <pc:spChg chg="add mod">
          <ac:chgData name="Cooling, Chris" userId="6dcf99c9-2ba5-410a-8445-0893a3d1421f" providerId="ADAL" clId="{A2ABD7AA-AEE6-4F31-9DE7-35E91F1BDF03}" dt="2024-05-09T12:33:53.480" v="4551"/>
          <ac:spMkLst>
            <pc:docMk/>
            <pc:sldMk cId="1382739116" sldId="304"/>
            <ac:spMk id="5" creationId="{42AE8C1A-2619-533E-BB7D-8F150900E246}"/>
          </ac:spMkLst>
        </pc:spChg>
        <pc:cxnChg chg="add mod">
          <ac:chgData name="Cooling, Chris" userId="6dcf99c9-2ba5-410a-8445-0893a3d1421f" providerId="ADAL" clId="{A2ABD7AA-AEE6-4F31-9DE7-35E91F1BDF03}" dt="2024-05-09T12:33:53.480" v="4551"/>
          <ac:cxnSpMkLst>
            <pc:docMk/>
            <pc:sldMk cId="1382739116" sldId="304"/>
            <ac:cxnSpMk id="8" creationId="{C6DF1F29-5CE5-6689-BB9D-DD214FE5D226}"/>
          </ac:cxnSpMkLst>
        </pc:cxnChg>
      </pc:sldChg>
      <pc:sldChg chg="modSp mod modNotesTx">
        <pc:chgData name="Cooling, Chris" userId="6dcf99c9-2ba5-410a-8445-0893a3d1421f" providerId="ADAL" clId="{A2ABD7AA-AEE6-4F31-9DE7-35E91F1BDF03}" dt="2024-05-09T09:14:39.697" v="4550" actId="20577"/>
        <pc:sldMkLst>
          <pc:docMk/>
          <pc:sldMk cId="3095168859" sldId="307"/>
        </pc:sldMkLst>
        <pc:spChg chg="mod">
          <ac:chgData name="Cooling, Chris" userId="6dcf99c9-2ba5-410a-8445-0893a3d1421f" providerId="ADAL" clId="{A2ABD7AA-AEE6-4F31-9DE7-35E91F1BDF03}" dt="2024-05-08T14:26:46.868" v="11" actId="20577"/>
          <ac:spMkLst>
            <pc:docMk/>
            <pc:sldMk cId="3095168859" sldId="307"/>
            <ac:spMk id="2" creationId="{00000000-0000-0000-0000-000000000000}"/>
          </ac:spMkLst>
        </pc:spChg>
        <pc:spChg chg="mod">
          <ac:chgData name="Cooling, Chris" userId="6dcf99c9-2ba5-410a-8445-0893a3d1421f" providerId="ADAL" clId="{A2ABD7AA-AEE6-4F31-9DE7-35E91F1BDF03}" dt="2024-05-09T09:14:39.697" v="4550" actId="20577"/>
          <ac:spMkLst>
            <pc:docMk/>
            <pc:sldMk cId="3095168859" sldId="307"/>
            <ac:spMk id="7" creationId="{A4668B92-0976-4E36-A913-C47498FEE667}"/>
          </ac:spMkLst>
        </pc:spChg>
      </pc:sldChg>
      <pc:sldChg chg="addSp delSp modSp mod modNotesTx">
        <pc:chgData name="Cooling, Chris" userId="6dcf99c9-2ba5-410a-8445-0893a3d1421f" providerId="ADAL" clId="{A2ABD7AA-AEE6-4F31-9DE7-35E91F1BDF03}" dt="2024-05-08T15:02:51.830" v="2421" actId="20577"/>
        <pc:sldMkLst>
          <pc:docMk/>
          <pc:sldMk cId="1292264961" sldId="308"/>
        </pc:sldMkLst>
        <pc:spChg chg="mod">
          <ac:chgData name="Cooling, Chris" userId="6dcf99c9-2ba5-410a-8445-0893a3d1421f" providerId="ADAL" clId="{A2ABD7AA-AEE6-4F31-9DE7-35E91F1BDF03}" dt="2024-05-08T14:55:20.533" v="1650" actId="20577"/>
          <ac:spMkLst>
            <pc:docMk/>
            <pc:sldMk cId="1292264961" sldId="308"/>
            <ac:spMk id="2" creationId="{00000000-0000-0000-0000-000000000000}"/>
          </ac:spMkLst>
        </pc:spChg>
        <pc:spChg chg="mod">
          <ac:chgData name="Cooling, Chris" userId="6dcf99c9-2ba5-410a-8445-0893a3d1421f" providerId="ADAL" clId="{A2ABD7AA-AEE6-4F31-9DE7-35E91F1BDF03}" dt="2024-05-08T14:56:49.727" v="1661" actId="20577"/>
          <ac:spMkLst>
            <pc:docMk/>
            <pc:sldMk cId="1292264961" sldId="308"/>
            <ac:spMk id="3" creationId="{00000000-0000-0000-0000-000000000000}"/>
          </ac:spMkLst>
        </pc:spChg>
        <pc:picChg chg="del">
          <ac:chgData name="Cooling, Chris" userId="6dcf99c9-2ba5-410a-8445-0893a3d1421f" providerId="ADAL" clId="{A2ABD7AA-AEE6-4F31-9DE7-35E91F1BDF03}" dt="2024-05-08T14:56:10.592" v="1658" actId="478"/>
          <ac:picMkLst>
            <pc:docMk/>
            <pc:sldMk cId="1292264961" sldId="308"/>
            <ac:picMk id="6" creationId="{AC6D7D42-E3E3-477D-9DD7-F2123D77031D}"/>
          </ac:picMkLst>
        </pc:picChg>
        <pc:picChg chg="add mod">
          <ac:chgData name="Cooling, Chris" userId="6dcf99c9-2ba5-410a-8445-0893a3d1421f" providerId="ADAL" clId="{A2ABD7AA-AEE6-4F31-9DE7-35E91F1BDF03}" dt="2024-05-08T14:57:27.822" v="1666" actId="1076"/>
          <ac:picMkLst>
            <pc:docMk/>
            <pc:sldMk cId="1292264961" sldId="308"/>
            <ac:picMk id="8" creationId="{C037CB9D-6AEB-6676-B9BE-0F8FADAF4071}"/>
          </ac:picMkLst>
        </pc:picChg>
      </pc:sldChg>
      <pc:sldChg chg="addSp modSp mod">
        <pc:chgData name="Cooling, Chris" userId="6dcf99c9-2ba5-410a-8445-0893a3d1421f" providerId="ADAL" clId="{A2ABD7AA-AEE6-4F31-9DE7-35E91F1BDF03}" dt="2024-05-09T14:10:53.776" v="5784" actId="6549"/>
        <pc:sldMkLst>
          <pc:docMk/>
          <pc:sldMk cId="1918510917" sldId="313"/>
        </pc:sldMkLst>
        <pc:spChg chg="mod">
          <ac:chgData name="Cooling, Chris" userId="6dcf99c9-2ba5-410a-8445-0893a3d1421f" providerId="ADAL" clId="{A2ABD7AA-AEE6-4F31-9DE7-35E91F1BDF03}" dt="2024-05-09T14:10:53.776" v="5784" actId="6549"/>
          <ac:spMkLst>
            <pc:docMk/>
            <pc:sldMk cId="1918510917" sldId="313"/>
            <ac:spMk id="3" creationId="{00000000-0000-0000-0000-000000000000}"/>
          </ac:spMkLst>
        </pc:spChg>
        <pc:spChg chg="add mod">
          <ac:chgData name="Cooling, Chris" userId="6dcf99c9-2ba5-410a-8445-0893a3d1421f" providerId="ADAL" clId="{A2ABD7AA-AEE6-4F31-9DE7-35E91F1BDF03}" dt="2024-05-09T14:10:44.652" v="5780"/>
          <ac:spMkLst>
            <pc:docMk/>
            <pc:sldMk cId="1918510917" sldId="313"/>
            <ac:spMk id="5" creationId="{DD3C3C8C-9D35-0201-FF54-6FB2E0A0C333}"/>
          </ac:spMkLst>
        </pc:spChg>
        <pc:spChg chg="add mod">
          <ac:chgData name="Cooling, Chris" userId="6dcf99c9-2ba5-410a-8445-0893a3d1421f" providerId="ADAL" clId="{A2ABD7AA-AEE6-4F31-9DE7-35E91F1BDF03}" dt="2024-05-09T14:10:44.652" v="5780"/>
          <ac:spMkLst>
            <pc:docMk/>
            <pc:sldMk cId="1918510917" sldId="313"/>
            <ac:spMk id="8" creationId="{6C4814C6-D784-2406-32A2-FA6FA7C25DF5}"/>
          </ac:spMkLst>
        </pc:spChg>
      </pc:sldChg>
      <pc:sldChg chg="addSp modSp mod">
        <pc:chgData name="Cooling, Chris" userId="6dcf99c9-2ba5-410a-8445-0893a3d1421f" providerId="ADAL" clId="{A2ABD7AA-AEE6-4F31-9DE7-35E91F1BDF03}" dt="2024-05-09T14:11:30.670" v="5789" actId="1076"/>
        <pc:sldMkLst>
          <pc:docMk/>
          <pc:sldMk cId="3366996886" sldId="314"/>
        </pc:sldMkLst>
        <pc:spChg chg="mod">
          <ac:chgData name="Cooling, Chris" userId="6dcf99c9-2ba5-410a-8445-0893a3d1421f" providerId="ADAL" clId="{A2ABD7AA-AEE6-4F31-9DE7-35E91F1BDF03}" dt="2024-05-09T14:11:30.670" v="5789" actId="1076"/>
          <ac:spMkLst>
            <pc:docMk/>
            <pc:sldMk cId="3366996886" sldId="314"/>
            <ac:spMk id="3" creationId="{00000000-0000-0000-0000-000000000000}"/>
          </ac:spMkLst>
        </pc:spChg>
        <pc:spChg chg="mod">
          <ac:chgData name="Cooling, Chris" userId="6dcf99c9-2ba5-410a-8445-0893a3d1421f" providerId="ADAL" clId="{A2ABD7AA-AEE6-4F31-9DE7-35E91F1BDF03}" dt="2024-05-09T14:11:14.480" v="5785"/>
          <ac:spMkLst>
            <pc:docMk/>
            <pc:sldMk cId="3366996886" sldId="314"/>
            <ac:spMk id="8" creationId="{D01E67D6-C83F-CD94-1573-E8ADB64438AD}"/>
          </ac:spMkLst>
        </pc:spChg>
        <pc:spChg chg="mod">
          <ac:chgData name="Cooling, Chris" userId="6dcf99c9-2ba5-410a-8445-0893a3d1421f" providerId="ADAL" clId="{A2ABD7AA-AEE6-4F31-9DE7-35E91F1BDF03}" dt="2024-05-09T14:11:14.480" v="5785"/>
          <ac:spMkLst>
            <pc:docMk/>
            <pc:sldMk cId="3366996886" sldId="314"/>
            <ac:spMk id="9" creationId="{B7809771-A547-3936-288F-25EB9C203E8D}"/>
          </ac:spMkLst>
        </pc:spChg>
        <pc:grpChg chg="add mod">
          <ac:chgData name="Cooling, Chris" userId="6dcf99c9-2ba5-410a-8445-0893a3d1421f" providerId="ADAL" clId="{A2ABD7AA-AEE6-4F31-9DE7-35E91F1BDF03}" dt="2024-05-09T14:11:14.480" v="5785"/>
          <ac:grpSpMkLst>
            <pc:docMk/>
            <pc:sldMk cId="3366996886" sldId="314"/>
            <ac:grpSpMk id="7" creationId="{A45FFFFA-E775-1C85-90CD-1859DAFA8786}"/>
          </ac:grpSpMkLst>
        </pc:grpChg>
      </pc:sldChg>
      <pc:sldChg chg="modSp mod modNotesTx">
        <pc:chgData name="Cooling, Chris" userId="6dcf99c9-2ba5-410a-8445-0893a3d1421f" providerId="ADAL" clId="{A2ABD7AA-AEE6-4F31-9DE7-35E91F1BDF03}" dt="2024-05-09T12:37:45.444" v="4889" actId="20577"/>
        <pc:sldMkLst>
          <pc:docMk/>
          <pc:sldMk cId="594696012" sldId="319"/>
        </pc:sldMkLst>
        <pc:spChg chg="mod">
          <ac:chgData name="Cooling, Chris" userId="6dcf99c9-2ba5-410a-8445-0893a3d1421f" providerId="ADAL" clId="{A2ABD7AA-AEE6-4F31-9DE7-35E91F1BDF03}" dt="2024-05-09T12:37:17.252" v="4798" actId="20577"/>
          <ac:spMkLst>
            <pc:docMk/>
            <pc:sldMk cId="594696012" sldId="319"/>
            <ac:spMk id="7" creationId="{A4668B92-0976-4E36-A913-C47498FEE667}"/>
          </ac:spMkLst>
        </pc:spChg>
      </pc:sldChg>
      <pc:sldChg chg="addSp delSp modSp mod">
        <pc:chgData name="Cooling, Chris" userId="6dcf99c9-2ba5-410a-8445-0893a3d1421f" providerId="ADAL" clId="{A2ABD7AA-AEE6-4F31-9DE7-35E91F1BDF03}" dt="2024-05-09T13:27:58.642" v="5010" actId="478"/>
        <pc:sldMkLst>
          <pc:docMk/>
          <pc:sldMk cId="687175056" sldId="322"/>
        </pc:sldMkLst>
        <pc:spChg chg="add del mod">
          <ac:chgData name="Cooling, Chris" userId="6dcf99c9-2ba5-410a-8445-0893a3d1421f" providerId="ADAL" clId="{A2ABD7AA-AEE6-4F31-9DE7-35E91F1BDF03}" dt="2024-05-09T13:27:53.931" v="5009" actId="21"/>
          <ac:spMkLst>
            <pc:docMk/>
            <pc:sldMk cId="687175056" sldId="322"/>
            <ac:spMk id="6" creationId="{BD51EB6C-9A9A-4D69-226A-685D23842974}"/>
          </ac:spMkLst>
        </pc:spChg>
        <pc:spChg chg="add del mod">
          <ac:chgData name="Cooling, Chris" userId="6dcf99c9-2ba5-410a-8445-0893a3d1421f" providerId="ADAL" clId="{A2ABD7AA-AEE6-4F31-9DE7-35E91F1BDF03}" dt="2024-05-09T13:27:58.642" v="5010" actId="478"/>
          <ac:spMkLst>
            <pc:docMk/>
            <pc:sldMk cId="687175056" sldId="322"/>
            <ac:spMk id="9" creationId="{0179C047-C192-9CE5-D925-49A1E1EE7926}"/>
          </ac:spMkLst>
        </pc:spChg>
      </pc:sldChg>
      <pc:sldChg chg="addSp modSp mod">
        <pc:chgData name="Cooling, Chris" userId="6dcf99c9-2ba5-410a-8445-0893a3d1421f" providerId="ADAL" clId="{A2ABD7AA-AEE6-4F31-9DE7-35E91F1BDF03}" dt="2024-05-09T14:13:46.433" v="5795" actId="1076"/>
        <pc:sldMkLst>
          <pc:docMk/>
          <pc:sldMk cId="494754683" sldId="327"/>
        </pc:sldMkLst>
        <pc:spChg chg="mod">
          <ac:chgData name="Cooling, Chris" userId="6dcf99c9-2ba5-410a-8445-0893a3d1421f" providerId="ADAL" clId="{A2ABD7AA-AEE6-4F31-9DE7-35E91F1BDF03}" dt="2024-05-09T14:13:46.433" v="5795" actId="1076"/>
          <ac:spMkLst>
            <pc:docMk/>
            <pc:sldMk cId="494754683" sldId="327"/>
            <ac:spMk id="3" creationId="{603AC519-287E-431C-AC14-B4D6EEF203DB}"/>
          </ac:spMkLst>
        </pc:spChg>
        <pc:spChg chg="mod">
          <ac:chgData name="Cooling, Chris" userId="6dcf99c9-2ba5-410a-8445-0893a3d1421f" providerId="ADAL" clId="{A2ABD7AA-AEE6-4F31-9DE7-35E91F1BDF03}" dt="2024-05-09T14:13:34.238" v="5792"/>
          <ac:spMkLst>
            <pc:docMk/>
            <pc:sldMk cId="494754683" sldId="327"/>
            <ac:spMk id="5" creationId="{2D775E77-2C9B-0807-11EB-22F6D39150C4}"/>
          </ac:spMkLst>
        </pc:spChg>
        <pc:spChg chg="mod">
          <ac:chgData name="Cooling, Chris" userId="6dcf99c9-2ba5-410a-8445-0893a3d1421f" providerId="ADAL" clId="{A2ABD7AA-AEE6-4F31-9DE7-35E91F1BDF03}" dt="2024-05-09T14:13:34.238" v="5792"/>
          <ac:spMkLst>
            <pc:docMk/>
            <pc:sldMk cId="494754683" sldId="327"/>
            <ac:spMk id="7" creationId="{B07F758B-0EB6-357F-793A-E7711C8EDEAD}"/>
          </ac:spMkLst>
        </pc:spChg>
        <pc:grpChg chg="add mod">
          <ac:chgData name="Cooling, Chris" userId="6dcf99c9-2ba5-410a-8445-0893a3d1421f" providerId="ADAL" clId="{A2ABD7AA-AEE6-4F31-9DE7-35E91F1BDF03}" dt="2024-05-09T14:13:34.238" v="5792"/>
          <ac:grpSpMkLst>
            <pc:docMk/>
            <pc:sldMk cId="494754683" sldId="327"/>
            <ac:grpSpMk id="4" creationId="{4B25E9E2-346B-673C-79E0-E0A37B359A2A}"/>
          </ac:grpSpMkLst>
        </pc:grpChg>
      </pc:sldChg>
      <pc:sldChg chg="del">
        <pc:chgData name="Cooling, Chris" userId="6dcf99c9-2ba5-410a-8445-0893a3d1421f" providerId="ADAL" clId="{A2ABD7AA-AEE6-4F31-9DE7-35E91F1BDF03}" dt="2024-05-09T14:14:18.016" v="5800" actId="47"/>
        <pc:sldMkLst>
          <pc:docMk/>
          <pc:sldMk cId="1331705178" sldId="328"/>
        </pc:sldMkLst>
      </pc:sldChg>
      <pc:sldChg chg="del">
        <pc:chgData name="Cooling, Chris" userId="6dcf99c9-2ba5-410a-8445-0893a3d1421f" providerId="ADAL" clId="{A2ABD7AA-AEE6-4F31-9DE7-35E91F1BDF03}" dt="2024-05-09T14:09:51.315" v="5779" actId="2696"/>
        <pc:sldMkLst>
          <pc:docMk/>
          <pc:sldMk cId="4207515402" sldId="329"/>
        </pc:sldMkLst>
      </pc:sldChg>
      <pc:sldChg chg="addSp modSp mod">
        <pc:chgData name="Cooling, Chris" userId="6dcf99c9-2ba5-410a-8445-0893a3d1421f" providerId="ADAL" clId="{A2ABD7AA-AEE6-4F31-9DE7-35E91F1BDF03}" dt="2024-05-09T14:14:10.542" v="5799" actId="1076"/>
        <pc:sldMkLst>
          <pc:docMk/>
          <pc:sldMk cId="3108168923" sldId="330"/>
        </pc:sldMkLst>
        <pc:spChg chg="mod">
          <ac:chgData name="Cooling, Chris" userId="6dcf99c9-2ba5-410a-8445-0893a3d1421f" providerId="ADAL" clId="{A2ABD7AA-AEE6-4F31-9DE7-35E91F1BDF03}" dt="2024-05-09T14:14:10.542" v="5799" actId="1076"/>
          <ac:spMkLst>
            <pc:docMk/>
            <pc:sldMk cId="3108168923" sldId="330"/>
            <ac:spMk id="3" creationId="{603AC519-287E-431C-AC14-B4D6EEF203DB}"/>
          </ac:spMkLst>
        </pc:spChg>
        <pc:spChg chg="mod">
          <ac:chgData name="Cooling, Chris" userId="6dcf99c9-2ba5-410a-8445-0893a3d1421f" providerId="ADAL" clId="{A2ABD7AA-AEE6-4F31-9DE7-35E91F1BDF03}" dt="2024-05-09T14:14:02.868" v="5796"/>
          <ac:spMkLst>
            <pc:docMk/>
            <pc:sldMk cId="3108168923" sldId="330"/>
            <ac:spMk id="5" creationId="{636EAE7F-8BC3-3B7D-1887-152ED721B05C}"/>
          </ac:spMkLst>
        </pc:spChg>
        <pc:spChg chg="mod">
          <ac:chgData name="Cooling, Chris" userId="6dcf99c9-2ba5-410a-8445-0893a3d1421f" providerId="ADAL" clId="{A2ABD7AA-AEE6-4F31-9DE7-35E91F1BDF03}" dt="2024-05-09T14:14:02.868" v="5796"/>
          <ac:spMkLst>
            <pc:docMk/>
            <pc:sldMk cId="3108168923" sldId="330"/>
            <ac:spMk id="7" creationId="{6114288F-7BDF-3111-FC8C-D53F4D6B3FC2}"/>
          </ac:spMkLst>
        </pc:spChg>
        <pc:grpChg chg="add mod">
          <ac:chgData name="Cooling, Chris" userId="6dcf99c9-2ba5-410a-8445-0893a3d1421f" providerId="ADAL" clId="{A2ABD7AA-AEE6-4F31-9DE7-35E91F1BDF03}" dt="2024-05-09T14:14:02.868" v="5796"/>
          <ac:grpSpMkLst>
            <pc:docMk/>
            <pc:sldMk cId="3108168923" sldId="330"/>
            <ac:grpSpMk id="4" creationId="{7E62FD66-7DAB-FF08-D24C-63FFD8333346}"/>
          </ac:grpSpMkLst>
        </pc:grpChg>
      </pc:sldChg>
      <pc:sldChg chg="del">
        <pc:chgData name="Cooling, Chris" userId="6dcf99c9-2ba5-410a-8445-0893a3d1421f" providerId="ADAL" clId="{A2ABD7AA-AEE6-4F31-9DE7-35E91F1BDF03}" dt="2024-05-09T14:12:06.081" v="5791" actId="47"/>
        <pc:sldMkLst>
          <pc:docMk/>
          <pc:sldMk cId="3995581583" sldId="332"/>
        </pc:sldMkLst>
      </pc:sldChg>
      <pc:sldChg chg="add del">
        <pc:chgData name="Cooling, Chris" userId="6dcf99c9-2ba5-410a-8445-0893a3d1421f" providerId="ADAL" clId="{A2ABD7AA-AEE6-4F31-9DE7-35E91F1BDF03}" dt="2024-05-08T14:53:32.800" v="1623" actId="47"/>
        <pc:sldMkLst>
          <pc:docMk/>
          <pc:sldMk cId="2361988076" sldId="333"/>
        </pc:sldMkLst>
      </pc:sldChg>
      <pc:sldChg chg="add">
        <pc:chgData name="Cooling, Chris" userId="6dcf99c9-2ba5-410a-8445-0893a3d1421f" providerId="ADAL" clId="{A2ABD7AA-AEE6-4F31-9DE7-35E91F1BDF03}" dt="2024-05-09T09:13:49.110" v="4532"/>
        <pc:sldMkLst>
          <pc:docMk/>
          <pc:sldMk cId="634929309" sldId="505"/>
        </pc:sldMkLst>
      </pc:sldChg>
      <pc:sldChg chg="addSp delSp modSp add mod modNotesTx">
        <pc:chgData name="Cooling, Chris" userId="6dcf99c9-2ba5-410a-8445-0893a3d1421f" providerId="ADAL" clId="{A2ABD7AA-AEE6-4F31-9DE7-35E91F1BDF03}" dt="2024-05-09T13:35:48.905" v="5741" actId="313"/>
        <pc:sldMkLst>
          <pc:docMk/>
          <pc:sldMk cId="1363280479" sldId="506"/>
        </pc:sldMkLst>
        <pc:spChg chg="mod">
          <ac:chgData name="Cooling, Chris" userId="6dcf99c9-2ba5-410a-8445-0893a3d1421f" providerId="ADAL" clId="{A2ABD7AA-AEE6-4F31-9DE7-35E91F1BDF03}" dt="2024-05-09T13:25:29.229" v="4941" actId="20577"/>
          <ac:spMkLst>
            <pc:docMk/>
            <pc:sldMk cId="1363280479" sldId="506"/>
            <ac:spMk id="2" creationId="{00000000-0000-0000-0000-000000000000}"/>
          </ac:spMkLst>
        </pc:spChg>
        <pc:spChg chg="mod">
          <ac:chgData name="Cooling, Chris" userId="6dcf99c9-2ba5-410a-8445-0893a3d1421f" providerId="ADAL" clId="{A2ABD7AA-AEE6-4F31-9DE7-35E91F1BDF03}" dt="2024-05-09T13:30:10.529" v="5111" actId="207"/>
          <ac:spMkLst>
            <pc:docMk/>
            <pc:sldMk cId="1363280479" sldId="506"/>
            <ac:spMk id="3" creationId="{603AC519-287E-431C-AC14-B4D6EEF203DB}"/>
          </ac:spMkLst>
        </pc:spChg>
        <pc:spChg chg="add mod">
          <ac:chgData name="Cooling, Chris" userId="6dcf99c9-2ba5-410a-8445-0893a3d1421f" providerId="ADAL" clId="{A2ABD7AA-AEE6-4F31-9DE7-35E91F1BDF03}" dt="2024-05-09T13:28:49.904" v="5097" actId="255"/>
          <ac:spMkLst>
            <pc:docMk/>
            <pc:sldMk cId="1363280479" sldId="506"/>
            <ac:spMk id="6" creationId="{BD51EB6C-9A9A-4D69-226A-685D23842974}"/>
          </ac:spMkLst>
        </pc:spChg>
        <pc:spChg chg="mod">
          <ac:chgData name="Cooling, Chris" userId="6dcf99c9-2ba5-410a-8445-0893a3d1421f" providerId="ADAL" clId="{A2ABD7AA-AEE6-4F31-9DE7-35E91F1BDF03}" dt="2024-05-09T13:32:22.596" v="5151" actId="208"/>
          <ac:spMkLst>
            <pc:docMk/>
            <pc:sldMk cId="1363280479" sldId="506"/>
            <ac:spMk id="9" creationId="{EA243498-31B9-A912-0F4D-1CCDBC3D9A07}"/>
          </ac:spMkLst>
        </pc:spChg>
        <pc:spChg chg="mod">
          <ac:chgData name="Cooling, Chris" userId="6dcf99c9-2ba5-410a-8445-0893a3d1421f" providerId="ADAL" clId="{A2ABD7AA-AEE6-4F31-9DE7-35E91F1BDF03}" dt="2024-05-09T13:32:30.406" v="5152" actId="207"/>
          <ac:spMkLst>
            <pc:docMk/>
            <pc:sldMk cId="1363280479" sldId="506"/>
            <ac:spMk id="10" creationId="{36DD14B0-4FF1-60E2-AA50-1CA33783667B}"/>
          </ac:spMkLst>
        </pc:spChg>
        <pc:grpChg chg="mod">
          <ac:chgData name="Cooling, Chris" userId="6dcf99c9-2ba5-410a-8445-0893a3d1421f" providerId="ADAL" clId="{A2ABD7AA-AEE6-4F31-9DE7-35E91F1BDF03}" dt="2024-05-09T13:29:39.908" v="5107" actId="1076"/>
          <ac:grpSpMkLst>
            <pc:docMk/>
            <pc:sldMk cId="1363280479" sldId="506"/>
            <ac:grpSpMk id="5" creationId="{F5455341-BD23-481A-BFA7-330F1E8E3283}"/>
          </ac:grpSpMkLst>
        </pc:grpChg>
        <pc:grpChg chg="add mod">
          <ac:chgData name="Cooling, Chris" userId="6dcf99c9-2ba5-410a-8445-0893a3d1421f" providerId="ADAL" clId="{A2ABD7AA-AEE6-4F31-9DE7-35E91F1BDF03}" dt="2024-05-09T13:31:18.831" v="5140" actId="14100"/>
          <ac:grpSpMkLst>
            <pc:docMk/>
            <pc:sldMk cId="1363280479" sldId="506"/>
            <ac:grpSpMk id="8" creationId="{FB68D34C-A625-BE8F-F428-C0A9BDE333D6}"/>
          </ac:grpSpMkLst>
        </pc:grpChg>
        <pc:picChg chg="del">
          <ac:chgData name="Cooling, Chris" userId="6dcf99c9-2ba5-410a-8445-0893a3d1421f" providerId="ADAL" clId="{A2ABD7AA-AEE6-4F31-9DE7-35E91F1BDF03}" dt="2024-05-09T13:28:19.464" v="5055" actId="478"/>
          <ac:picMkLst>
            <pc:docMk/>
            <pc:sldMk cId="1363280479" sldId="506"/>
            <ac:picMk id="7" creationId="{4059D58D-CD17-7022-9AFB-6DCFE1A5FDF2}"/>
          </ac:picMkLst>
        </pc:picChg>
        <pc:cxnChg chg="del">
          <ac:chgData name="Cooling, Chris" userId="6dcf99c9-2ba5-410a-8445-0893a3d1421f" providerId="ADAL" clId="{A2ABD7AA-AEE6-4F31-9DE7-35E91F1BDF03}" dt="2024-05-09T13:26:33.076" v="4952" actId="478"/>
          <ac:cxnSpMkLst>
            <pc:docMk/>
            <pc:sldMk cId="1363280479" sldId="506"/>
            <ac:cxnSpMk id="11" creationId="{00000000-0000-0000-0000-000000000000}"/>
          </ac:cxnSpMkLst>
        </pc:cxnChg>
      </pc:sldChg>
      <pc:sldChg chg="add">
        <pc:chgData name="Cooling, Chris" userId="6dcf99c9-2ba5-410a-8445-0893a3d1421f" providerId="ADAL" clId="{A2ABD7AA-AEE6-4F31-9DE7-35E91F1BDF03}" dt="2024-05-09T14:11:55.974" v="5790"/>
        <pc:sldMkLst>
          <pc:docMk/>
          <pc:sldMk cId="2809834161" sldId="507"/>
        </pc:sldMkLst>
      </pc:sldChg>
    </pc:docChg>
  </pc:docChgLst>
  <pc:docChgLst>
    <pc:chgData name="Cooling, Chris" userId="6dcf99c9-2ba5-410a-8445-0893a3d1421f" providerId="ADAL" clId="{17E5534C-5689-4D4B-97D7-65233909CC71}"/>
    <pc:docChg chg="modSld">
      <pc:chgData name="Cooling, Chris" userId="6dcf99c9-2ba5-410a-8445-0893a3d1421f" providerId="ADAL" clId="{17E5534C-5689-4D4B-97D7-65233909CC71}" dt="2024-06-05T14:29:05.156" v="8" actId="20577"/>
      <pc:docMkLst>
        <pc:docMk/>
      </pc:docMkLst>
      <pc:sldChg chg="modSp mod">
        <pc:chgData name="Cooling, Chris" userId="6dcf99c9-2ba5-410a-8445-0893a3d1421f" providerId="ADAL" clId="{17E5534C-5689-4D4B-97D7-65233909CC71}" dt="2024-06-05T14:29:05.156" v="8" actId="20577"/>
        <pc:sldMkLst>
          <pc:docMk/>
          <pc:sldMk cId="687175056" sldId="322"/>
        </pc:sldMkLst>
        <pc:spChg chg="mod">
          <ac:chgData name="Cooling, Chris" userId="6dcf99c9-2ba5-410a-8445-0893a3d1421f" providerId="ADAL" clId="{17E5534C-5689-4D4B-97D7-65233909CC71}" dt="2024-06-05T14:29:05.156" v="8" actId="20577"/>
          <ac:spMkLst>
            <pc:docMk/>
            <pc:sldMk cId="687175056" sldId="322"/>
            <ac:spMk id="3" creationId="{603AC519-287E-431C-AC14-B4D6EEF203D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8603" tIns="49302" rIns="98603" bIns="49302" rtlCol="0"/>
          <a:lstStyle>
            <a:lvl1pPr algn="l">
              <a:defRPr sz="1200"/>
            </a:lvl1pPr>
          </a:lstStyle>
          <a:p>
            <a:r>
              <a:rPr lang="en-US" dirty="0"/>
              <a:t>Imperial College Graduate School</a:t>
            </a:r>
          </a:p>
        </p:txBody>
      </p:sp>
      <p:sp>
        <p:nvSpPr>
          <p:cNvPr id="3" name="Date Placeholder 2"/>
          <p:cNvSpPr>
            <a:spLocks noGrp="1"/>
          </p:cNvSpPr>
          <p:nvPr>
            <p:ph type="dt" sz="quarter" idx="1"/>
          </p:nvPr>
        </p:nvSpPr>
        <p:spPr>
          <a:xfrm>
            <a:off x="4021295" y="1"/>
            <a:ext cx="3076363" cy="511731"/>
          </a:xfrm>
          <a:prstGeom prst="rect">
            <a:avLst/>
          </a:prstGeom>
        </p:spPr>
        <p:txBody>
          <a:bodyPr vert="horz" lIns="98603" tIns="49302" rIns="98603" bIns="49302" rtlCol="0"/>
          <a:lstStyle>
            <a:lvl1pPr algn="r">
              <a:defRPr sz="1200"/>
            </a:lvl1pPr>
          </a:lstStyle>
          <a:p>
            <a:r>
              <a:rPr lang="en-US" dirty="0"/>
              <a:t>Janet De Wilde</a:t>
            </a:r>
          </a:p>
        </p:txBody>
      </p:sp>
      <p:sp>
        <p:nvSpPr>
          <p:cNvPr id="4" name="Footer Placeholder 3"/>
          <p:cNvSpPr>
            <a:spLocks noGrp="1"/>
          </p:cNvSpPr>
          <p:nvPr>
            <p:ph type="ftr" sz="quarter" idx="2"/>
          </p:nvPr>
        </p:nvSpPr>
        <p:spPr>
          <a:xfrm>
            <a:off x="1" y="9721107"/>
            <a:ext cx="3076363" cy="511731"/>
          </a:xfrm>
          <a:prstGeom prst="rect">
            <a:avLst/>
          </a:prstGeom>
        </p:spPr>
        <p:txBody>
          <a:bodyPr vert="horz" lIns="98603" tIns="49302" rIns="98603" bIns="49302" rtlCol="0" anchor="b"/>
          <a:lstStyle>
            <a:lvl1pPr algn="l">
              <a:defRPr sz="1200"/>
            </a:lvl1pPr>
          </a:lstStyle>
          <a:p>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8603" tIns="49302" rIns="98603" bIns="49302" rtlCol="0" anchor="b"/>
          <a:lstStyle>
            <a:lvl1pPr algn="r">
              <a:defRPr sz="1200"/>
            </a:lvl1pPr>
          </a:lstStyle>
          <a:p>
            <a:fld id="{8A462225-ACAD-D345-9255-252DD86E4F80}" type="slidenum">
              <a:rPr lang="en-US" smtClean="0"/>
              <a:t>‹#›</a:t>
            </a:fld>
            <a:endParaRPr lang="en-US"/>
          </a:p>
        </p:txBody>
      </p:sp>
    </p:spTree>
    <p:extLst>
      <p:ext uri="{BB962C8B-B14F-4D97-AF65-F5344CB8AC3E}">
        <p14:creationId xmlns:p14="http://schemas.microsoft.com/office/powerpoint/2010/main" val="150002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8603" tIns="49302" rIns="98603" bIns="49302" rtlCol="0"/>
          <a:lstStyle>
            <a:lvl1pPr algn="l">
              <a:defRPr sz="1200"/>
            </a:lvl1pPr>
          </a:lstStyle>
          <a:p>
            <a:endParaRPr lang="en-GB"/>
          </a:p>
        </p:txBody>
      </p:sp>
      <p:sp>
        <p:nvSpPr>
          <p:cNvPr id="3" name="Date Placeholder 2"/>
          <p:cNvSpPr>
            <a:spLocks noGrp="1"/>
          </p:cNvSpPr>
          <p:nvPr>
            <p:ph type="dt" idx="1"/>
          </p:nvPr>
        </p:nvSpPr>
        <p:spPr>
          <a:xfrm>
            <a:off x="4021295" y="0"/>
            <a:ext cx="3076363" cy="513508"/>
          </a:xfrm>
          <a:prstGeom prst="rect">
            <a:avLst/>
          </a:prstGeom>
        </p:spPr>
        <p:txBody>
          <a:bodyPr vert="horz" lIns="98603" tIns="49302" rIns="98603" bIns="49302" rtlCol="0"/>
          <a:lstStyle>
            <a:lvl1pPr algn="r">
              <a:defRPr sz="1200"/>
            </a:lvl1pPr>
          </a:lstStyle>
          <a:p>
            <a:fld id="{88EB714B-C3CC-4216-88C1-02913905B1CF}" type="datetimeFigureOut">
              <a:rPr lang="en-GB" smtClean="0"/>
              <a:t>05/06/2024</a:t>
            </a:fld>
            <a:endParaRPr lang="en-GB"/>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8603" tIns="49302" rIns="98603" bIns="49302" rtlCol="0" anchor="ctr"/>
          <a:lstStyle/>
          <a:p>
            <a:endParaRPr lang="en-GB"/>
          </a:p>
        </p:txBody>
      </p:sp>
      <p:sp>
        <p:nvSpPr>
          <p:cNvPr id="5" name="Notes Placeholder 4"/>
          <p:cNvSpPr>
            <a:spLocks noGrp="1"/>
          </p:cNvSpPr>
          <p:nvPr>
            <p:ph type="body" sz="quarter" idx="3"/>
          </p:nvPr>
        </p:nvSpPr>
        <p:spPr>
          <a:xfrm>
            <a:off x="709931" y="4925408"/>
            <a:ext cx="5679440" cy="4029879"/>
          </a:xfrm>
          <a:prstGeom prst="rect">
            <a:avLst/>
          </a:prstGeom>
        </p:spPr>
        <p:txBody>
          <a:bodyPr vert="horz" lIns="98603" tIns="49302" rIns="98603" bIns="493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721107"/>
            <a:ext cx="3076363" cy="513507"/>
          </a:xfrm>
          <a:prstGeom prst="rect">
            <a:avLst/>
          </a:prstGeom>
        </p:spPr>
        <p:txBody>
          <a:bodyPr vert="horz" lIns="98603" tIns="49302" rIns="98603" bIns="49302" rtlCol="0" anchor="b"/>
          <a:lstStyle>
            <a:lvl1pPr algn="l">
              <a:defRPr sz="1200"/>
            </a:lvl1pPr>
          </a:lstStyle>
          <a:p>
            <a:endParaRPr lang="en-GB"/>
          </a:p>
        </p:txBody>
      </p:sp>
      <p:sp>
        <p:nvSpPr>
          <p:cNvPr id="7" name="Slide Number Placeholder 6"/>
          <p:cNvSpPr>
            <a:spLocks noGrp="1"/>
          </p:cNvSpPr>
          <p:nvPr>
            <p:ph type="sldNum" sz="quarter" idx="5"/>
          </p:nvPr>
        </p:nvSpPr>
        <p:spPr>
          <a:xfrm>
            <a:off x="4021295" y="9721107"/>
            <a:ext cx="3076363" cy="513507"/>
          </a:xfrm>
          <a:prstGeom prst="rect">
            <a:avLst/>
          </a:prstGeom>
        </p:spPr>
        <p:txBody>
          <a:bodyPr vert="horz" lIns="98603" tIns="49302" rIns="98603" bIns="49302" rtlCol="0" anchor="b"/>
          <a:lstStyle>
            <a:lvl1pPr algn="r">
              <a:defRPr sz="1200"/>
            </a:lvl1pPr>
          </a:lstStyle>
          <a:p>
            <a:fld id="{3AE2EC8F-0D0C-480E-9701-891381D03195}" type="slidenum">
              <a:rPr lang="en-GB" smtClean="0"/>
              <a:t>‹#›</a:t>
            </a:fld>
            <a:endParaRPr lang="en-GB"/>
          </a:p>
        </p:txBody>
      </p:sp>
    </p:spTree>
    <p:extLst>
      <p:ext uri="{BB962C8B-B14F-4D97-AF65-F5344CB8AC3E}">
        <p14:creationId xmlns:p14="http://schemas.microsoft.com/office/powerpoint/2010/main" val="325922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A thesis is the most complex technical document you are likely to ever produce. This workshops assumes you’re familiar with the basics of LaTeX and want to learn how to apply these skills to the production of your thesis.</a:t>
            </a:r>
            <a:br>
              <a:rPr lang="en-GB" altLang="en-US" dirty="0"/>
            </a:br>
            <a:br>
              <a:rPr lang="en-GB" altLang="en-US" dirty="0"/>
            </a:br>
            <a:r>
              <a:rPr lang="en-GB" altLang="en-US" dirty="0"/>
              <a:t>The first part of the workshop focuses on the requirements which Imperial College sets out on your thesis and how to achieve them using LaTeX. The second half focuses on using some intermediate and advanced features of LaTeX which you might find useful in making your thesis as attractive and easy to make as possible.</a:t>
            </a:r>
          </a:p>
          <a:p>
            <a:pPr eaLnBrk="1" hangingPunct="1"/>
            <a:endParaRPr lang="en-GB" altLang="en-US" dirty="0"/>
          </a:p>
          <a:p>
            <a:pPr eaLnBrk="1" hangingPunct="1"/>
            <a:r>
              <a:rPr lang="en-GB" altLang="en-US" dirty="0"/>
              <a:t>Note that this course does not aim to give you any guidance on how to write your thesis but, instead, focuses on how to format your document in LaTeX.</a:t>
            </a:r>
          </a:p>
        </p:txBody>
      </p:sp>
    </p:spTree>
    <p:extLst>
      <p:ext uri="{BB962C8B-B14F-4D97-AF65-F5344CB8AC3E}">
        <p14:creationId xmlns:p14="http://schemas.microsoft.com/office/powerpoint/2010/main" val="1768178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required to use 1.5 times or 2 times line spacing. This can be achieved using the </a:t>
            </a:r>
            <a:r>
              <a:rPr lang="en-GB" dirty="0" err="1"/>
              <a:t>setspace</a:t>
            </a:r>
            <a:r>
              <a:rPr lang="en-GB" dirty="0"/>
              <a:t> package and the “\</a:t>
            </a:r>
            <a:r>
              <a:rPr lang="en-GB" dirty="0" err="1"/>
              <a:t>linespread</a:t>
            </a:r>
            <a:r>
              <a:rPr lang="en-GB" dirty="0"/>
              <a:t> command where the argument in curly brackets gives the amount the normal spacing is to be multiplied by (so try using 1.5 or 2). This takes everywhere except the footnotes.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block quotations.</a:t>
            </a:r>
          </a:p>
        </p:txBody>
      </p:sp>
      <p:sp>
        <p:nvSpPr>
          <p:cNvPr id="4" name="Slide Number Placeholder 3"/>
          <p:cNvSpPr>
            <a:spLocks noGrp="1"/>
          </p:cNvSpPr>
          <p:nvPr>
            <p:ph type="sldNum" sz="quarter" idx="10"/>
          </p:nvPr>
        </p:nvSpPr>
        <p:spPr/>
        <p:txBody>
          <a:bodyPr/>
          <a:lstStyle/>
          <a:p>
            <a:fld id="{6A641EC8-C9F8-4A58-A1A7-F7D817526EEC}" type="slidenum">
              <a:rPr lang="en-GB" smtClean="0"/>
              <a:t>10</a:t>
            </a:fld>
            <a:endParaRPr lang="en-GB"/>
          </a:p>
        </p:txBody>
      </p:sp>
    </p:spTree>
    <p:extLst>
      <p:ext uri="{BB962C8B-B14F-4D97-AF65-F5344CB8AC3E}">
        <p14:creationId xmlns:p14="http://schemas.microsoft.com/office/powerpoint/2010/main" val="2188458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11</a:t>
            </a:fld>
            <a:endParaRPr lang="en-GB"/>
          </a:p>
        </p:txBody>
      </p:sp>
    </p:spTree>
    <p:extLst>
      <p:ext uri="{BB962C8B-B14F-4D97-AF65-F5344CB8AC3E}">
        <p14:creationId xmlns:p14="http://schemas.microsoft.com/office/powerpoint/2010/main" val="197775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ICR doesn’t have strict requirements (that I’m aware of) of what is on your title page. But there are a few things you might like to include.</a:t>
            </a:r>
          </a:p>
        </p:txBody>
      </p:sp>
      <p:sp>
        <p:nvSpPr>
          <p:cNvPr id="4" name="Slide Number Placeholder 3"/>
          <p:cNvSpPr>
            <a:spLocks noGrp="1"/>
          </p:cNvSpPr>
          <p:nvPr>
            <p:ph type="sldNum" sz="quarter" idx="10"/>
          </p:nvPr>
        </p:nvSpPr>
        <p:spPr/>
        <p:txBody>
          <a:bodyPr/>
          <a:lstStyle/>
          <a:p>
            <a:fld id="{6A641EC8-C9F8-4A58-A1A7-F7D817526EEC}" type="slidenum">
              <a:rPr lang="en-GB" smtClean="0"/>
              <a:t>12</a:t>
            </a:fld>
            <a:endParaRPr lang="en-GB"/>
          </a:p>
        </p:txBody>
      </p:sp>
    </p:spTree>
    <p:extLst>
      <p:ext uri="{BB962C8B-B14F-4D97-AF65-F5344CB8AC3E}">
        <p14:creationId xmlns:p14="http://schemas.microsoft.com/office/powerpoint/2010/main" val="140205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ICR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a:t>
            </a:r>
            <a:r>
              <a:rPr lang="en-GB" dirty="0" err="1"/>
              <a:t>pt</a:t>
            </a:r>
            <a:r>
              <a:rPr lang="en-GB" dirty="0"/>
              <a: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titlepage environment here as this environment excludes does not allow page numbers to appear.</a:t>
            </a:r>
            <a:br>
              <a:rPr lang="en-GB" dirty="0"/>
            </a:br>
            <a:br>
              <a:rPr lang="en-GB" dirty="0"/>
            </a:br>
            <a:r>
              <a:rPr lang="en-GB" dirty="0"/>
              <a:t>Overleaf example: https://www.overleaf.com/read/bfhqcfhxxbzt</a:t>
            </a:r>
          </a:p>
          <a:p>
            <a:endParaRPr lang="en-GB" dirty="0"/>
          </a:p>
          <a:p>
            <a:r>
              <a:rPr lang="en-GB" dirty="0"/>
              <a:t>Break for section 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13</a:t>
            </a:fld>
            <a:endParaRPr lang="en-GB"/>
          </a:p>
        </p:txBody>
      </p:sp>
    </p:spTree>
    <p:extLst>
      <p:ext uri="{BB962C8B-B14F-4D97-AF65-F5344CB8AC3E}">
        <p14:creationId xmlns:p14="http://schemas.microsoft.com/office/powerpoint/2010/main" val="828757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ICR requires you to include statements in your thesis before your abstract in certain conditions. </a:t>
            </a:r>
          </a:p>
          <a:p>
            <a:endParaRPr lang="en-GB" dirty="0"/>
          </a:p>
          <a:p>
            <a:r>
              <a:rPr lang="en-GB" dirty="0"/>
              <a:t>If you have submitted work that was produced as part of a collaboration you should include a statement stating what work you personally completed and what was completed by collaborators.</a:t>
            </a:r>
          </a:p>
          <a:p>
            <a:endParaRPr lang="en-GB" dirty="0"/>
          </a:p>
          <a:p>
            <a:r>
              <a:rPr lang="en-GB" dirty="0"/>
              <a:t>If your thesis contains </a:t>
            </a:r>
            <a:r>
              <a:rPr lang="en-GB" sz="1200" dirty="0"/>
              <a:t>work previously submitted for another award, then this should be described in another statement. You should still be aware of rules regarding self-plagiarism that ICR may have (this is not my area of expertise so you should check this.</a:t>
            </a:r>
          </a:p>
          <a:p>
            <a:endParaRPr lang="en-GB" sz="1200" dirty="0"/>
          </a:p>
          <a:p>
            <a:r>
              <a:rPr lang="en-GB" sz="1200" dirty="0"/>
              <a:t>If your experimental work has been restricted by Covid, you should include a statement describing this impact.</a:t>
            </a:r>
          </a:p>
          <a:p>
            <a:endParaRPr lang="en-GB" sz="1200" dirty="0"/>
          </a:p>
          <a:p>
            <a:r>
              <a:rPr lang="en-GB" sz="1200" dirty="0"/>
              <a:t>If you think one of these conditions applies to you, I advise talking to your supervisor.</a:t>
            </a:r>
          </a:p>
          <a:p>
            <a:endParaRPr lang="en-GB" sz="1200" dirty="0"/>
          </a:p>
          <a:p>
            <a:r>
              <a:rPr lang="en-GB" sz="1200" dirty="0"/>
              <a:t>Each of these sections should be two pages or less, and signed by you and your supervisor. These sections should be followed by your abstract.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14</a:t>
            </a:fld>
            <a:endParaRPr lang="en-GB"/>
          </a:p>
        </p:txBody>
      </p:sp>
    </p:spTree>
    <p:extLst>
      <p:ext uri="{BB962C8B-B14F-4D97-AF65-F5344CB8AC3E}">
        <p14:creationId xmlns:p14="http://schemas.microsoft.com/office/powerpoint/2010/main" val="2825737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might look good to create these statements on their own page with a big title. We can do this using the \chapter* command, which will start a new page and create a large title with a lot of whitespace. The chapter will not be numbered and will not appear in the contents. The first \chapter command without the asterisk will be numbered “Chapter 1”. \chapter* is also a good choice for introducing your Abstract.</a:t>
            </a:r>
          </a:p>
          <a:p>
            <a:endParaRPr lang="en-GB" dirty="0"/>
          </a:p>
          <a:p>
            <a:r>
              <a:rPr lang="en-GB" dirty="0"/>
              <a:t>We can again use \</a:t>
            </a:r>
            <a:r>
              <a:rPr lang="en-GB" dirty="0" err="1"/>
              <a:t>includegraphics</a:t>
            </a:r>
            <a:r>
              <a:rPr lang="en-GB" dirty="0"/>
              <a:t> to insert signatures – you will need to include these in your project (e.g. upload them to Overleaf).</a:t>
            </a:r>
          </a:p>
          <a:p>
            <a:endParaRPr lang="en-GB" dirty="0"/>
          </a:p>
          <a:p>
            <a:r>
              <a:rPr lang="en-GB" dirty="0"/>
              <a:t>Overleaf Example: https://www.overleaf.com/read/hjxsrdwtdbmx#2f0a66</a:t>
            </a:r>
          </a:p>
          <a:p>
            <a:endParaRPr lang="en-GB" dirty="0"/>
          </a:p>
          <a:p>
            <a:r>
              <a:rPr lang="en-GB" dirty="0"/>
              <a:t>Break for section 4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15</a:t>
            </a:fld>
            <a:endParaRPr lang="en-GB"/>
          </a:p>
        </p:txBody>
      </p:sp>
    </p:spTree>
    <p:extLst>
      <p:ext uri="{BB962C8B-B14F-4D97-AF65-F5344CB8AC3E}">
        <p14:creationId xmlns:p14="http://schemas.microsoft.com/office/powerpoint/2010/main" val="1726998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want to include a table of contents, list of figures or list of tables in your document.</a:t>
            </a:r>
          </a:p>
        </p:txBody>
      </p:sp>
      <p:sp>
        <p:nvSpPr>
          <p:cNvPr id="4" name="Slide Number Placeholder 3"/>
          <p:cNvSpPr>
            <a:spLocks noGrp="1"/>
          </p:cNvSpPr>
          <p:nvPr>
            <p:ph type="sldNum" sz="quarter" idx="10"/>
          </p:nvPr>
        </p:nvSpPr>
        <p:spPr/>
        <p:txBody>
          <a:bodyPr/>
          <a:lstStyle/>
          <a:p>
            <a:fld id="{6A641EC8-C9F8-4A58-A1A7-F7D817526EEC}" type="slidenum">
              <a:rPr lang="en-GB" smtClean="0"/>
              <a:t>16</a:t>
            </a:fld>
            <a:endParaRPr lang="en-GB"/>
          </a:p>
        </p:txBody>
      </p:sp>
    </p:spTree>
    <p:extLst>
      <p:ext uri="{BB962C8B-B14F-4D97-AF65-F5344CB8AC3E}">
        <p14:creationId xmlns:p14="http://schemas.microsoft.com/office/powerpoint/2010/main" val="3096999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10"/>
          </p:nvPr>
        </p:nvSpPr>
        <p:spPr/>
        <p:txBody>
          <a:bodyPr/>
          <a:lstStyle/>
          <a:p>
            <a:fld id="{6A641EC8-C9F8-4A58-A1A7-F7D817526EEC}" type="slidenum">
              <a:rPr lang="en-GB" smtClean="0"/>
              <a:t>17</a:t>
            </a:fld>
            <a:endParaRPr lang="en-GB"/>
          </a:p>
        </p:txBody>
      </p:sp>
    </p:spTree>
    <p:extLst>
      <p:ext uri="{BB962C8B-B14F-4D97-AF65-F5344CB8AC3E}">
        <p14:creationId xmlns:p14="http://schemas.microsoft.com/office/powerpoint/2010/main" val="937431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10"/>
          </p:nvPr>
        </p:nvSpPr>
        <p:spPr/>
        <p:txBody>
          <a:bodyPr/>
          <a:lstStyle/>
          <a:p>
            <a:fld id="{6A641EC8-C9F8-4A58-A1A7-F7D817526EEC}" type="slidenum">
              <a:rPr lang="en-GB" smtClean="0"/>
              <a:t>18</a:t>
            </a:fld>
            <a:endParaRPr lang="en-GB"/>
          </a:p>
        </p:txBody>
      </p:sp>
    </p:spTree>
    <p:extLst>
      <p:ext uri="{BB962C8B-B14F-4D97-AF65-F5344CB8AC3E}">
        <p14:creationId xmlns:p14="http://schemas.microsoft.com/office/powerpoint/2010/main" val="2980001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19</a:t>
            </a:fld>
            <a:endParaRPr lang="en-GB"/>
          </a:p>
        </p:txBody>
      </p:sp>
    </p:spTree>
    <p:extLst>
      <p:ext uri="{BB962C8B-B14F-4D97-AF65-F5344CB8AC3E}">
        <p14:creationId xmlns:p14="http://schemas.microsoft.com/office/powerpoint/2010/main" val="2488530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2</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10"/>
          </p:nvPr>
        </p:nvSpPr>
        <p:spPr/>
        <p:txBody>
          <a:bodyPr/>
          <a:lstStyle/>
          <a:p>
            <a:fld id="{6A641EC8-C9F8-4A58-A1A7-F7D817526EEC}" type="slidenum">
              <a:rPr lang="en-GB" smtClean="0"/>
              <a:t>20</a:t>
            </a:fld>
            <a:endParaRPr lang="en-GB"/>
          </a:p>
        </p:txBody>
      </p:sp>
    </p:spTree>
    <p:extLst>
      <p:ext uri="{BB962C8B-B14F-4D97-AF65-F5344CB8AC3E}">
        <p14:creationId xmlns:p14="http://schemas.microsoft.com/office/powerpoint/2010/main" val="2771320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10"/>
          </p:nvPr>
        </p:nvSpPr>
        <p:spPr/>
        <p:txBody>
          <a:bodyPr/>
          <a:lstStyle/>
          <a:p>
            <a:fld id="{6A641EC8-C9F8-4A58-A1A7-F7D817526EEC}" type="slidenum">
              <a:rPr lang="en-GB" smtClean="0"/>
              <a:t>21</a:t>
            </a:fld>
            <a:endParaRPr lang="en-GB"/>
          </a:p>
        </p:txBody>
      </p:sp>
    </p:spTree>
    <p:extLst>
      <p:ext uri="{BB962C8B-B14F-4D97-AF65-F5344CB8AC3E}">
        <p14:creationId xmlns:p14="http://schemas.microsoft.com/office/powerpoint/2010/main" val="2892583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22</a:t>
            </a:fld>
            <a:endParaRPr lang="en-GB"/>
          </a:p>
        </p:txBody>
      </p:sp>
    </p:spTree>
    <p:extLst>
      <p:ext uri="{BB962C8B-B14F-4D97-AF65-F5344CB8AC3E}">
        <p14:creationId xmlns:p14="http://schemas.microsoft.com/office/powerpoint/2010/main" val="2939621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23</a:t>
            </a:fld>
            <a:endParaRPr lang="en-GB"/>
          </a:p>
        </p:txBody>
      </p:sp>
    </p:spTree>
    <p:extLst>
      <p:ext uri="{BB962C8B-B14F-4D97-AF65-F5344CB8AC3E}">
        <p14:creationId xmlns:p14="http://schemas.microsoft.com/office/powerpoint/2010/main" val="4210007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10"/>
          </p:nvPr>
        </p:nvSpPr>
        <p:spPr/>
        <p:txBody>
          <a:bodyPr/>
          <a:lstStyle/>
          <a:p>
            <a:fld id="{6A641EC8-C9F8-4A58-A1A7-F7D817526EEC}" type="slidenum">
              <a:rPr lang="en-GB" smtClean="0"/>
              <a:t>24</a:t>
            </a:fld>
            <a:endParaRPr lang="en-GB"/>
          </a:p>
        </p:txBody>
      </p:sp>
    </p:spTree>
    <p:extLst>
      <p:ext uri="{BB962C8B-B14F-4D97-AF65-F5344CB8AC3E}">
        <p14:creationId xmlns:p14="http://schemas.microsoft.com/office/powerpoint/2010/main" val="1494002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a:t>
            </a:r>
            <a:r>
              <a:rPr lang="en-GB"/>
              <a:t>for subfigure </a:t>
            </a:r>
            <a:r>
              <a:rPr lang="en-GB" dirty="0"/>
              <a:t>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10"/>
          </p:nvPr>
        </p:nvSpPr>
        <p:spPr/>
        <p:txBody>
          <a:bodyPr/>
          <a:lstStyle/>
          <a:p>
            <a:fld id="{6A641EC8-C9F8-4A58-A1A7-F7D817526EEC}" type="slidenum">
              <a:rPr lang="en-GB" smtClean="0"/>
              <a:t>25</a:t>
            </a:fld>
            <a:endParaRPr lang="en-GB"/>
          </a:p>
        </p:txBody>
      </p:sp>
    </p:spTree>
    <p:extLst>
      <p:ext uri="{BB962C8B-B14F-4D97-AF65-F5344CB8AC3E}">
        <p14:creationId xmlns:p14="http://schemas.microsoft.com/office/powerpoint/2010/main" val="2584514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26</a:t>
            </a:fld>
            <a:endParaRPr lang="en-GB"/>
          </a:p>
        </p:txBody>
      </p:sp>
    </p:spTree>
    <p:extLst>
      <p:ext uri="{BB962C8B-B14F-4D97-AF65-F5344CB8AC3E}">
        <p14:creationId xmlns:p14="http://schemas.microsoft.com/office/powerpoint/2010/main" val="53672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27</a:t>
            </a:fld>
            <a:endParaRPr lang="en-GB"/>
          </a:p>
        </p:txBody>
      </p:sp>
    </p:spTree>
    <p:extLst>
      <p:ext uri="{BB962C8B-B14F-4D97-AF65-F5344CB8AC3E}">
        <p14:creationId xmlns:p14="http://schemas.microsoft.com/office/powerpoint/2010/main" val="2909380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University of London does not specify a format for bibliographies and citations. They do, however, say it is normal for the bibliography to go at the end of PhD theses.</a:t>
            </a:r>
          </a:p>
          <a:p>
            <a:endParaRPr lang="en-GB" dirty="0"/>
          </a:p>
          <a:p>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p:txBody>
      </p:sp>
      <p:sp>
        <p:nvSpPr>
          <p:cNvPr id="4" name="Slide Number Placeholder 3"/>
          <p:cNvSpPr>
            <a:spLocks noGrp="1"/>
          </p:cNvSpPr>
          <p:nvPr>
            <p:ph type="sldNum" sz="quarter" idx="10"/>
          </p:nvPr>
        </p:nvSpPr>
        <p:spPr/>
        <p:txBody>
          <a:bodyPr/>
          <a:lstStyle/>
          <a:p>
            <a:fld id="{6A641EC8-C9F8-4A58-A1A7-F7D817526EEC}" type="slidenum">
              <a:rPr lang="en-GB" smtClean="0"/>
              <a:t>28</a:t>
            </a:fld>
            <a:endParaRPr lang="en-GB"/>
          </a:p>
        </p:txBody>
      </p:sp>
    </p:spTree>
    <p:extLst>
      <p:ext uri="{BB962C8B-B14F-4D97-AF65-F5344CB8AC3E}">
        <p14:creationId xmlns:p14="http://schemas.microsoft.com/office/powerpoint/2010/main" val="1094947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10"/>
          </p:nvPr>
        </p:nvSpPr>
        <p:spPr/>
        <p:txBody>
          <a:bodyPr/>
          <a:lstStyle/>
          <a:p>
            <a:fld id="{6A641EC8-C9F8-4A58-A1A7-F7D817526EEC}" type="slidenum">
              <a:rPr lang="en-GB" smtClean="0"/>
              <a:t>29</a:t>
            </a:fld>
            <a:endParaRPr lang="en-GB"/>
          </a:p>
        </p:txBody>
      </p:sp>
    </p:spTree>
    <p:extLst>
      <p:ext uri="{BB962C8B-B14F-4D97-AF65-F5344CB8AC3E}">
        <p14:creationId xmlns:p14="http://schemas.microsoft.com/office/powerpoint/2010/main" val="298583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a:t>
            </a:fld>
            <a:endParaRPr lang="en-GB"/>
          </a:p>
        </p:txBody>
      </p:sp>
    </p:spTree>
    <p:extLst>
      <p:ext uri="{BB962C8B-B14F-4D97-AF65-F5344CB8AC3E}">
        <p14:creationId xmlns:p14="http://schemas.microsoft.com/office/powerpoint/2010/main" val="251121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30</a:t>
            </a:fld>
            <a:endParaRPr lang="en-GB"/>
          </a:p>
        </p:txBody>
      </p:sp>
    </p:spTree>
    <p:extLst>
      <p:ext uri="{BB962C8B-B14F-4D97-AF65-F5344CB8AC3E}">
        <p14:creationId xmlns:p14="http://schemas.microsoft.com/office/powerpoint/2010/main" val="529073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writing an MD(Res) thesis, the guidance notes say you may want to have a bibliography at the end of each chapter. We can achieve this using the </a:t>
            </a:r>
            <a:r>
              <a:rPr lang="en-GB" dirty="0" err="1"/>
              <a:t>chapterbib</a:t>
            </a:r>
            <a:r>
              <a:rPr lang="en-GB" dirty="0"/>
              <a:t> package. If we use this package and pass the argument “</a:t>
            </a:r>
            <a:r>
              <a:rPr lang="en-GB" dirty="0" err="1"/>
              <a:t>sectionbib</a:t>
            </a:r>
            <a:r>
              <a:rPr lang="en-GB" dirty="0"/>
              <a:t>” when we use the natbib package, we can include a bibliography in each included file. The bibliographies must be in separate files which are included in the main file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https://www.overleaf.com/read/trrfmdjsyvvv#164a2f (Note that this project has some errors and warnings I haven't be able to track down, but the pdf appears to render properly)</a:t>
            </a:r>
          </a:p>
        </p:txBody>
      </p:sp>
      <p:sp>
        <p:nvSpPr>
          <p:cNvPr id="4" name="Slide Number Placeholder 3"/>
          <p:cNvSpPr>
            <a:spLocks noGrp="1"/>
          </p:cNvSpPr>
          <p:nvPr>
            <p:ph type="sldNum" sz="quarter" idx="10"/>
          </p:nvPr>
        </p:nvSpPr>
        <p:spPr/>
        <p:txBody>
          <a:bodyPr/>
          <a:lstStyle/>
          <a:p>
            <a:fld id="{6A641EC8-C9F8-4A58-A1A7-F7D817526EEC}" type="slidenum">
              <a:rPr lang="en-GB" smtClean="0"/>
              <a:t>31</a:t>
            </a:fld>
            <a:endParaRPr lang="en-GB"/>
          </a:p>
        </p:txBody>
      </p:sp>
    </p:spTree>
    <p:extLst>
      <p:ext uri="{BB962C8B-B14F-4D97-AF65-F5344CB8AC3E}">
        <p14:creationId xmlns:p14="http://schemas.microsoft.com/office/powerpoint/2010/main" val="137695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32</a:t>
            </a:fld>
            <a:endParaRPr lang="en-GB"/>
          </a:p>
        </p:txBody>
      </p:sp>
    </p:spTree>
    <p:extLst>
      <p:ext uri="{BB962C8B-B14F-4D97-AF65-F5344CB8AC3E}">
        <p14:creationId xmlns:p14="http://schemas.microsoft.com/office/powerpoint/2010/main" val="3708384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10"/>
          </p:nvPr>
        </p:nvSpPr>
        <p:spPr/>
        <p:txBody>
          <a:bodyPr/>
          <a:lstStyle/>
          <a:p>
            <a:fld id="{6A641EC8-C9F8-4A58-A1A7-F7D817526EEC}" type="slidenum">
              <a:rPr lang="en-GB" smtClean="0"/>
              <a:t>33</a:t>
            </a:fld>
            <a:endParaRPr lang="en-GB"/>
          </a:p>
        </p:txBody>
      </p:sp>
    </p:spTree>
    <p:extLst>
      <p:ext uri="{BB962C8B-B14F-4D97-AF65-F5344CB8AC3E}">
        <p14:creationId xmlns:p14="http://schemas.microsoft.com/office/powerpoint/2010/main" val="1451178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34</a:t>
            </a:fld>
            <a:endParaRPr lang="en-GB"/>
          </a:p>
        </p:txBody>
      </p:sp>
    </p:spTree>
    <p:extLst>
      <p:ext uri="{BB962C8B-B14F-4D97-AF65-F5344CB8AC3E}">
        <p14:creationId xmlns:p14="http://schemas.microsoft.com/office/powerpoint/2010/main" val="3041713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t>
            </a:r>
            <a:r>
              <a:rPr lang="en-GB" dirty="0" err="1"/>
              <a:t>acro</a:t>
            </a:r>
            <a:r>
              <a:rPr lang="en-GB" dirty="0"/>
              <a:t>”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10"/>
          </p:nvPr>
        </p:nvSpPr>
        <p:spPr/>
        <p:txBody>
          <a:bodyPr/>
          <a:lstStyle/>
          <a:p>
            <a:fld id="{6A641EC8-C9F8-4A58-A1A7-F7D817526EEC}" type="slidenum">
              <a:rPr lang="en-GB" smtClean="0"/>
              <a:t>35</a:t>
            </a:fld>
            <a:endParaRPr lang="en-GB"/>
          </a:p>
        </p:txBody>
      </p:sp>
    </p:spTree>
    <p:extLst>
      <p:ext uri="{BB962C8B-B14F-4D97-AF65-F5344CB8AC3E}">
        <p14:creationId xmlns:p14="http://schemas.microsoft.com/office/powerpoint/2010/main" val="374641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36</a:t>
            </a:fld>
            <a:endParaRPr lang="en-GB"/>
          </a:p>
        </p:txBody>
      </p:sp>
    </p:spTree>
    <p:extLst>
      <p:ext uri="{BB962C8B-B14F-4D97-AF65-F5344CB8AC3E}">
        <p14:creationId xmlns:p14="http://schemas.microsoft.com/office/powerpoint/2010/main" val="554150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37</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1829525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p:txBody>
      </p:sp>
      <p:sp>
        <p:nvSpPr>
          <p:cNvPr id="4" name="Slide Number Placeholder 3"/>
          <p:cNvSpPr>
            <a:spLocks noGrp="1"/>
          </p:cNvSpPr>
          <p:nvPr>
            <p:ph type="sldNum" sz="quarter" idx="10"/>
          </p:nvPr>
        </p:nvSpPr>
        <p:spPr/>
        <p:txBody>
          <a:bodyPr/>
          <a:lstStyle/>
          <a:p>
            <a:fld id="{6A641EC8-C9F8-4A58-A1A7-F7D817526EEC}" type="slidenum">
              <a:rPr lang="en-GB" smtClean="0"/>
              <a:t>4</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is split into two parts. The first looks at the formatting requirements set out by the ICR and </a:t>
            </a:r>
            <a:r>
              <a:rPr lang="en-GB" dirty="0" err="1"/>
              <a:t>UoL</a:t>
            </a:r>
            <a:r>
              <a:rPr lang="en-GB" dirty="0"/>
              <a:t> and how we can meet these in LaTeX. This information has been taken from the Library Theses Office guidance – there is a copy of this in the repository. You should bear in mind that I am not an expert in ICR thesis requirements and, whilst I’ve done my best to make the information in this course complete and correct, you should double-check anything that you’re not sure of.</a:t>
            </a:r>
          </a:p>
          <a:p>
            <a:endParaRPr lang="en-GB" dirty="0"/>
          </a:p>
          <a:p>
            <a:r>
              <a:rPr lang="en-GB" dirty="0"/>
              <a:t>If you want some extra information on ICR’s view on what a “good thesis” looks like, try following the link to the “Good Viva” video.</a:t>
            </a:r>
          </a:p>
          <a:p>
            <a:endParaRPr lang="en-GB" dirty="0"/>
          </a:p>
          <a:p>
            <a:r>
              <a:rPr lang="en-GB" dirty="0"/>
              <a:t>The second half of the course is based around what I consider to be good practice. It focuses on things that I think are useful for developing a thesis which looks good and how to set up an effective and efficient workflow.</a:t>
            </a:r>
          </a:p>
        </p:txBody>
      </p:sp>
      <p:sp>
        <p:nvSpPr>
          <p:cNvPr id="4" name="Slide Number Placeholder 3"/>
          <p:cNvSpPr>
            <a:spLocks noGrp="1"/>
          </p:cNvSpPr>
          <p:nvPr>
            <p:ph type="sldNum" sz="quarter" idx="10"/>
          </p:nvPr>
        </p:nvSpPr>
        <p:spPr/>
        <p:txBody>
          <a:bodyPr/>
          <a:lstStyle/>
          <a:p>
            <a:fld id="{6A641EC8-C9F8-4A58-A1A7-F7D817526EEC}" type="slidenum">
              <a:rPr lang="en-GB" smtClean="0"/>
              <a:t>5</a:t>
            </a:fld>
            <a:endParaRPr lang="en-GB"/>
          </a:p>
        </p:txBody>
      </p:sp>
    </p:spTree>
    <p:extLst>
      <p:ext uri="{BB962C8B-B14F-4D97-AF65-F5344CB8AC3E}">
        <p14:creationId xmlns:p14="http://schemas.microsoft.com/office/powerpoint/2010/main" val="319753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a:t>
            </a:r>
            <a:r>
              <a:rPr lang="en-GB" dirty="0" err="1"/>
              <a:t>requiredto</a:t>
            </a:r>
            <a:r>
              <a:rPr lang="en-GB" dirty="0"/>
              <a:t> use A4 paper in your thesis and I would recommend you use double-sided. The differences between single-sided and double-sided documents mainly affects certain types of headers and footers, such as whether page numbers are always on the top right or appear on the “outside” corner (furthest from the spine of the book) of a page, etc.</a:t>
            </a:r>
          </a:p>
          <a:p>
            <a:endParaRPr lang="en-GB" dirty="0"/>
          </a:p>
          <a:p>
            <a:r>
              <a:rPr lang="en-GB" dirty="0"/>
              <a:t>The LTO document suggests using the Arial font. However, this isn’t supported in LaTeX as it’s a proprietary font. One option is to change the default font of your document using the </a:t>
            </a:r>
            <a:r>
              <a:rPr lang="en-GB" dirty="0" err="1"/>
              <a:t>helvet</a:t>
            </a:r>
            <a:r>
              <a:rPr lang="en-GB" dirty="0"/>
              <a:t> package and changing the default font family.</a:t>
            </a:r>
          </a:p>
        </p:txBody>
      </p:sp>
      <p:sp>
        <p:nvSpPr>
          <p:cNvPr id="4" name="Slide Number Placeholder 3"/>
          <p:cNvSpPr>
            <a:spLocks noGrp="1"/>
          </p:cNvSpPr>
          <p:nvPr>
            <p:ph type="sldNum" sz="quarter" idx="10"/>
          </p:nvPr>
        </p:nvSpPr>
        <p:spPr/>
        <p:txBody>
          <a:bodyPr/>
          <a:lstStyle/>
          <a:p>
            <a:fld id="{6A641EC8-C9F8-4A58-A1A7-F7D817526EEC}" type="slidenum">
              <a:rPr lang="en-GB" smtClean="0"/>
              <a:t>6</a:t>
            </a:fld>
            <a:endParaRPr lang="en-GB"/>
          </a:p>
        </p:txBody>
      </p:sp>
    </p:spTree>
    <p:extLst>
      <p:ext uri="{BB962C8B-B14F-4D97-AF65-F5344CB8AC3E}">
        <p14:creationId xmlns:p14="http://schemas.microsoft.com/office/powerpoint/2010/main" val="147439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Typically, binding services require margins of at least 1cm.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looks.</a:t>
            </a:r>
          </a:p>
        </p:txBody>
      </p:sp>
      <p:sp>
        <p:nvSpPr>
          <p:cNvPr id="4" name="Slide Number Placeholder 3"/>
          <p:cNvSpPr>
            <a:spLocks noGrp="1"/>
          </p:cNvSpPr>
          <p:nvPr>
            <p:ph type="sldNum" sz="quarter" idx="10"/>
          </p:nvPr>
        </p:nvSpPr>
        <p:spPr/>
        <p:txBody>
          <a:bodyPr/>
          <a:lstStyle/>
          <a:p>
            <a:fld id="{6A641EC8-C9F8-4A58-A1A7-F7D817526EEC}" type="slidenum">
              <a:rPr lang="en-GB" smtClean="0"/>
              <a:t>7</a:t>
            </a:fld>
            <a:endParaRPr lang="en-GB"/>
          </a:p>
        </p:txBody>
      </p:sp>
    </p:spTree>
    <p:extLst>
      <p:ext uri="{BB962C8B-B14F-4D97-AF65-F5344CB8AC3E}">
        <p14:creationId xmlns:p14="http://schemas.microsoft.com/office/powerpoint/2010/main" val="2562348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some arguments to set up the page in different ways. Here, we say we want the top margin to be 2cm and the bottom margin to be 3cm. The left and right margins relate to odd numbered page, but are reversed on even numbered pages. This is the result of using the “</a:t>
            </a:r>
            <a:r>
              <a:rPr lang="en-GB" dirty="0" err="1"/>
              <a:t>twoside</a:t>
            </a:r>
            <a:r>
              <a:rPr lang="en-GB" dirty="0"/>
              <a:t>” option when choosing the document class and allows us to have different margins on the “inner” and “outer” sides of the physical book if its pages are double-sided.</a:t>
            </a:r>
          </a:p>
          <a:p>
            <a:endParaRPr lang="en-GB" dirty="0"/>
          </a:p>
          <a:p>
            <a:r>
              <a:rPr lang="en-GB" dirty="0"/>
              <a:t>Overleaf example: https://www.overleaf.com/read/wnxddkjdvvqs</a:t>
            </a:r>
          </a:p>
          <a:p>
            <a:endParaRPr lang="en-GB" dirty="0"/>
          </a:p>
          <a:p>
            <a:r>
              <a:rPr lang="en-GB" dirty="0"/>
              <a:t>Break for section 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8</a:t>
            </a:fld>
            <a:endParaRPr lang="en-GB"/>
          </a:p>
        </p:txBody>
      </p:sp>
    </p:spTree>
    <p:extLst>
      <p:ext uri="{BB962C8B-B14F-4D97-AF65-F5344CB8AC3E}">
        <p14:creationId xmlns:p14="http://schemas.microsoft.com/office/powerpoint/2010/main" val="2298691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They’re useful context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10"/>
          </p:nvPr>
        </p:nvSpPr>
        <p:spPr/>
        <p:txBody>
          <a:bodyPr/>
          <a:lstStyle/>
          <a:p>
            <a:fld id="{6A641EC8-C9F8-4A58-A1A7-F7D817526EEC}" type="slidenum">
              <a:rPr lang="en-GB" smtClean="0"/>
              <a:t>9</a:t>
            </a:fld>
            <a:endParaRPr lang="en-GB"/>
          </a:p>
        </p:txBody>
      </p:sp>
    </p:spTree>
    <p:extLst>
      <p:ext uri="{BB962C8B-B14F-4D97-AF65-F5344CB8AC3E}">
        <p14:creationId xmlns:p14="http://schemas.microsoft.com/office/powerpoint/2010/main" val="3413433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
        <p:nvSpPr>
          <p:cNvPr id="2"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9"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8491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05/06/2024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291340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05/06/2024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50120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6"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80954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849" y="1600201"/>
            <a:ext cx="6299200" cy="3489960"/>
          </a:xfrm>
          <a:prstGeom prst="rect">
            <a:avLst/>
          </a:prstGeom>
        </p:spPr>
        <p:txBody>
          <a:bodyPr/>
          <a:lstStyle>
            <a:lvl1pPr algn="l">
              <a:defRPr sz="2000">
                <a:solidFill>
                  <a:schemeClr val="tx2"/>
                </a:solidFill>
                <a:latin typeface="+mn-lt"/>
                <a:cs typeface="MetaOT-Bold"/>
              </a:defRPr>
            </a:lvl1pPr>
            <a:lvl2pPr algn="l">
              <a:defRPr sz="1800">
                <a:solidFill>
                  <a:schemeClr val="tx2"/>
                </a:solidFill>
                <a:latin typeface="+mn-lt"/>
                <a:cs typeface="MetaOT-Bold"/>
              </a:defRPr>
            </a:lvl2pPr>
            <a:lvl3pPr algn="l">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4" name="Title 1"/>
          <p:cNvSpPr>
            <a:spLocks noGrp="1"/>
          </p:cNvSpPr>
          <p:nvPr>
            <p:ph type="title"/>
          </p:nvPr>
        </p:nvSpPr>
        <p:spPr>
          <a:xfrm>
            <a:off x="355600" y="644310"/>
            <a:ext cx="5656658" cy="586541"/>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8278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3280" y="1600201"/>
            <a:ext cx="4043680" cy="3489960"/>
          </a:xfrm>
          <a:prstGeom prst="rect">
            <a:avLst/>
          </a:prstGeom>
        </p:spPr>
        <p:txBody>
          <a:bodyPr/>
          <a:lstStyle>
            <a:lvl1pPr>
              <a:defRPr sz="2000">
                <a:solidFill>
                  <a:schemeClr val="tx2"/>
                </a:solidFill>
                <a:latin typeface="+mn-lt"/>
                <a:cs typeface="MetaOT-Bold"/>
              </a:defRPr>
            </a:lvl1pPr>
            <a:lvl2pPr>
              <a:defRPr sz="1800">
                <a:solidFill>
                  <a:schemeClr val="tx2"/>
                </a:solidFill>
                <a:latin typeface="+mn-lt"/>
                <a:cs typeface="MetaOT-Bold"/>
              </a:defRPr>
            </a:lvl2pPr>
            <a:lvl3pPr>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6" name="Picture Placeholder 5"/>
          <p:cNvSpPr>
            <a:spLocks noGrp="1"/>
          </p:cNvSpPr>
          <p:nvPr>
            <p:ph type="pic" sz="quarter" idx="11"/>
          </p:nvPr>
        </p:nvSpPr>
        <p:spPr>
          <a:xfrm>
            <a:off x="454136" y="1600200"/>
            <a:ext cx="4064000" cy="3489325"/>
          </a:xfrm>
          <a:prstGeom prst="rect">
            <a:avLst/>
          </a:prstGeom>
        </p:spPr>
        <p:txBody>
          <a:bodyPr vert="horz"/>
          <a:lstStyle/>
          <a:p>
            <a:endParaRPr lang="en-US"/>
          </a:p>
        </p:txBody>
      </p:sp>
      <p:sp>
        <p:nvSpPr>
          <p:cNvPr id="9" name="Title 1"/>
          <p:cNvSpPr>
            <a:spLocks noGrp="1"/>
          </p:cNvSpPr>
          <p:nvPr>
            <p:ph type="title"/>
          </p:nvPr>
        </p:nvSpPr>
        <p:spPr>
          <a:xfrm>
            <a:off x="355600" y="645213"/>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39628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600201"/>
            <a:ext cx="1910081" cy="3489960"/>
          </a:xfrm>
          <a:prstGeom prst="rect">
            <a:avLst/>
          </a:prstGeom>
        </p:spPr>
        <p:txBody>
          <a:bodyPr/>
          <a:lstStyle>
            <a:lvl1pPr marL="0" indent="0">
              <a:buFont typeface="Arial"/>
              <a:buNone/>
              <a:defRPr sz="1800">
                <a:solidFill>
                  <a:schemeClr val="tx2"/>
                </a:solidFill>
                <a:latin typeface="+mn-lt"/>
                <a:cs typeface="MetaOT-Bold"/>
              </a:defRPr>
            </a:lvl1pPr>
            <a:lvl2pPr marL="457200" indent="0">
              <a:buNone/>
              <a:defRPr sz="1800">
                <a:solidFill>
                  <a:schemeClr val="tx2"/>
                </a:solidFill>
                <a:latin typeface="+mn-lt"/>
                <a:cs typeface="MetaOT-Bold"/>
              </a:defRPr>
            </a:lvl2pPr>
            <a:lvl3pPr marL="914400" indent="0">
              <a:buNone/>
              <a:defRPr sz="1800">
                <a:solidFill>
                  <a:schemeClr val="tx2"/>
                </a:solidFill>
                <a:latin typeface="+mn-lt"/>
                <a:cs typeface="MetaOT-Bold"/>
              </a:defRPr>
            </a:lvl3pPr>
          </a:lstStyle>
          <a:p>
            <a:pPr lvl="0"/>
            <a:r>
              <a:rPr lang="en-GB" dirty="0"/>
              <a:t>Click to edit Master text styles</a:t>
            </a:r>
          </a:p>
        </p:txBody>
      </p:sp>
      <p:sp>
        <p:nvSpPr>
          <p:cNvPr id="5" name="Picture Placeholder 4"/>
          <p:cNvSpPr>
            <a:spLocks noGrp="1"/>
          </p:cNvSpPr>
          <p:nvPr>
            <p:ph type="pic" sz="quarter" idx="10"/>
          </p:nvPr>
        </p:nvSpPr>
        <p:spPr>
          <a:xfrm>
            <a:off x="2397125" y="1600200"/>
            <a:ext cx="6299200" cy="3489325"/>
          </a:xfrm>
          <a:prstGeom prst="rect">
            <a:avLst/>
          </a:prstGeom>
        </p:spPr>
        <p:txBody>
          <a:bodyPr vert="horz"/>
          <a:lstStyle/>
          <a:p>
            <a:endParaRPr lang="en-US"/>
          </a:p>
        </p:txBody>
      </p:sp>
      <p:sp>
        <p:nvSpPr>
          <p:cNvPr id="10"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241336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470443"/>
            <a:ext cx="4040188" cy="639761"/>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355600" y="2110204"/>
            <a:ext cx="4040188"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45025" y="1470443"/>
            <a:ext cx="4041775" cy="639762"/>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4645025" y="2110204"/>
            <a:ext cx="4041775"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
        <p:nvSpPr>
          <p:cNvPr id="2" name="Rectangle 1"/>
          <p:cNvSpPr/>
          <p:nvPr userDrawn="1"/>
        </p:nvSpPr>
        <p:spPr>
          <a:xfrm>
            <a:off x="0" y="4521200"/>
            <a:ext cx="4645025" cy="23368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83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09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e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Tree>
    <p:extLst>
      <p:ext uri="{BB962C8B-B14F-4D97-AF65-F5344CB8AC3E}">
        <p14:creationId xmlns:p14="http://schemas.microsoft.com/office/powerpoint/2010/main" val="375595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05/06/2024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83586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t="-6958" b="85508"/>
          <a:stretch/>
        </p:blipFill>
        <p:spPr>
          <a:xfrm>
            <a:off x="0" y="-477078"/>
            <a:ext cx="9161351" cy="1470991"/>
          </a:xfrm>
          <a:prstGeom prst="rect">
            <a:avLst/>
          </a:prstGeom>
        </p:spPr>
      </p:pic>
    </p:spTree>
    <p:extLst>
      <p:ext uri="{BB962C8B-B14F-4D97-AF65-F5344CB8AC3E}">
        <p14:creationId xmlns:p14="http://schemas.microsoft.com/office/powerpoint/2010/main" val="1740032623"/>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8" r:id="rId3"/>
    <p:sldLayoutId id="2147483650" r:id="rId4"/>
    <p:sldLayoutId id="2147483657" r:id="rId5"/>
    <p:sldLayoutId id="2147483653" r:id="rId6"/>
    <p:sldLayoutId id="2147483655" r:id="rId7"/>
    <p:sldLayoutId id="2147483656" r:id="rId8"/>
    <p:sldLayoutId id="2147483659" r:id="rId9"/>
    <p:sldLayoutId id="2147483660" r:id="rId10"/>
    <p:sldLayoutId id="2147483661" r:id="rId11"/>
  </p:sldLayoutIdLst>
  <p:txStyles>
    <p:titleStyle>
      <a:lvl1pPr algn="l" defTabSz="457200" rtl="0" eaLnBrk="1" latinLnBrk="0" hangingPunct="1">
        <a:spcBef>
          <a:spcPct val="0"/>
        </a:spcBef>
        <a:buNone/>
        <a:defRPr sz="2400" kern="1200" baseline="0">
          <a:solidFill>
            <a:srgbClr val="89092B"/>
          </a:solidFill>
          <a:latin typeface="Frutiger LT Std 65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nc-sa/4.0/legalcode"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ImperialCollegeLondon/RCDS-writing-theses-in-latex/blob/ICR/Thesis%20Submission%20Guidelines%20-%20March%202023.pdf"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https://nexus.icr.ac.uk/notices/Pages/Learning-Development-Resources-of-the-Month-%E2%80%93-Webinars.aspx"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20" y="3153410"/>
            <a:ext cx="7523480" cy="1752600"/>
          </a:xfrm>
        </p:spPr>
        <p:txBody>
          <a:bodyPr/>
          <a:lstStyle/>
          <a:p>
            <a:r>
              <a:rPr lang="en-GB" dirty="0"/>
              <a:t>Chris Cooling</a:t>
            </a:r>
          </a:p>
          <a:p>
            <a:r>
              <a:rPr lang="en-GB" sz="2400" dirty="0"/>
              <a:t>Graduate School Teaching Fellow</a:t>
            </a:r>
          </a:p>
        </p:txBody>
      </p:sp>
    </p:spTree>
    <p:extLst>
      <p:ext uri="{BB962C8B-B14F-4D97-AF65-F5344CB8AC3E}">
        <p14:creationId xmlns:p14="http://schemas.microsoft.com/office/powerpoint/2010/main" val="1250198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1600199"/>
            <a:ext cx="8229600" cy="4453759"/>
          </a:xfrm>
        </p:spPr>
        <p:txBody>
          <a:bodyPr>
            <a:normAutofit/>
          </a:bodyPr>
          <a:lstStyle/>
          <a:p>
            <a:r>
              <a:rPr lang="en-GB" sz="2400" dirty="0"/>
              <a:t>Your lines are required to be 1.5 times or double-spaced</a:t>
            </a:r>
          </a:p>
          <a:p>
            <a:pPr lvl="1"/>
            <a:r>
              <a:rPr lang="en-GB" sz="2000" dirty="0"/>
              <a:t>Excludes footnotes and block notations</a:t>
            </a:r>
          </a:p>
          <a:p>
            <a:r>
              <a:rPr lang="en-GB" sz="2400" dirty="0"/>
              <a:t>May be achieved using the </a:t>
            </a:r>
            <a:r>
              <a:rPr lang="en-GB" sz="2400" dirty="0" err="1">
                <a:solidFill>
                  <a:schemeClr val="tx2">
                    <a:lumMod val="50000"/>
                    <a:lumOff val="50000"/>
                  </a:schemeClr>
                </a:solidFill>
              </a:rPr>
              <a:t>setspace</a:t>
            </a:r>
            <a:r>
              <a:rPr lang="en-GB" sz="2400" dirty="0"/>
              <a:t> package and the </a:t>
            </a: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{1.5} command in the preamble</a:t>
            </a:r>
          </a:p>
          <a:p>
            <a:pPr lvl="1"/>
            <a:r>
              <a:rPr lang="en-GB" sz="2000" dirty="0"/>
              <a:t>Footnotes are automatically excepted from this</a:t>
            </a:r>
          </a:p>
          <a:p>
            <a:r>
              <a:rPr lang="en-GB" sz="2400" dirty="0"/>
              <a:t>The </a:t>
            </a:r>
            <a:r>
              <a:rPr lang="en-GB" sz="2400" dirty="0" err="1">
                <a:solidFill>
                  <a:schemeClr val="tx2">
                    <a:lumMod val="50000"/>
                    <a:lumOff val="50000"/>
                  </a:schemeClr>
                </a:solidFill>
              </a:rPr>
              <a:t>setspace</a:t>
            </a:r>
            <a:r>
              <a:rPr lang="en-GB" sz="2400" dirty="0"/>
              <a:t> package also introduces the </a:t>
            </a:r>
            <a:r>
              <a:rPr lang="en-GB" sz="2400" dirty="0" err="1">
                <a:solidFill>
                  <a:schemeClr val="tx2">
                    <a:lumMod val="50000"/>
                    <a:lumOff val="50000"/>
                  </a:schemeClr>
                </a:solidFill>
              </a:rPr>
              <a:t>singlespace</a:t>
            </a:r>
            <a:r>
              <a:rPr lang="en-GB" sz="2400" dirty="0"/>
              <a:t> environment</a:t>
            </a:r>
          </a:p>
          <a:p>
            <a:pPr lvl="1"/>
            <a:r>
              <a:rPr lang="en-GB" sz="2000" dirty="0"/>
              <a:t>Can be used for block quotations</a:t>
            </a:r>
          </a:p>
        </p:txBody>
      </p:sp>
    </p:spTree>
    <p:extLst>
      <p:ext uri="{BB962C8B-B14F-4D97-AF65-F5344CB8AC3E}">
        <p14:creationId xmlns:p14="http://schemas.microsoft.com/office/powerpoint/2010/main" val="2866101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3211974"/>
            <a:ext cx="4114798" cy="2666211"/>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singlespace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singlespace</a:t>
            </a:r>
            <a:r>
              <a:rPr lang="en-GB" sz="2400" dirty="0"/>
              <a: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F34A1E-662A-4794-95B7-05097EF90B6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0146D5D8-1C09-4182-9DA8-8079115A7619}"/>
              </a:ext>
            </a:extLst>
          </p:cNvPr>
          <p:cNvPicPr>
            <a:picLocks noChangeAspect="1"/>
          </p:cNvPicPr>
          <p:nvPr/>
        </p:nvPicPr>
        <p:blipFill>
          <a:blip r:embed="rId3"/>
          <a:stretch>
            <a:fillRect/>
          </a:stretch>
        </p:blipFill>
        <p:spPr>
          <a:xfrm>
            <a:off x="5100675" y="1417638"/>
            <a:ext cx="3659697" cy="5026165"/>
          </a:xfrm>
          <a:prstGeom prst="rect">
            <a:avLst/>
          </a:prstGeom>
        </p:spPr>
      </p:pic>
      <p:sp>
        <p:nvSpPr>
          <p:cNvPr id="5" name="Content Placeholder 2">
            <a:extLst>
              <a:ext uri="{FF2B5EF4-FFF2-40B4-BE49-F238E27FC236}">
                <a16:creationId xmlns:a16="http://schemas.microsoft.com/office/drawing/2014/main" id="{87E46771-F48B-39F0-4621-91DC5140A06B}"/>
              </a:ext>
            </a:extLst>
          </p:cNvPr>
          <p:cNvSpPr txBox="1">
            <a:spLocks/>
          </p:cNvSpPr>
          <p:nvPr/>
        </p:nvSpPr>
        <p:spPr>
          <a:xfrm>
            <a:off x="340008" y="1984132"/>
            <a:ext cx="3421763" cy="955838"/>
          </a:xfrm>
          <a:prstGeom prst="rect">
            <a:avLst/>
          </a:prstGeom>
          <a:ln>
            <a:solidFill>
              <a:srgbClr val="FF0000"/>
            </a:solidFill>
          </a:ln>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p>
        </p:txBody>
      </p:sp>
      <p:sp>
        <p:nvSpPr>
          <p:cNvPr id="6" name="TextBox 5">
            <a:extLst>
              <a:ext uri="{FF2B5EF4-FFF2-40B4-BE49-F238E27FC236}">
                <a16:creationId xmlns:a16="http://schemas.microsoft.com/office/drawing/2014/main" id="{6C8E128B-0346-D9E4-F471-91F957394852}"/>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3438445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10;&#10;Description automatically generated with low confidence">
            <a:extLst>
              <a:ext uri="{FF2B5EF4-FFF2-40B4-BE49-F238E27FC236}">
                <a16:creationId xmlns:a16="http://schemas.microsoft.com/office/drawing/2014/main" id="{3D6C5C9E-F92D-4576-BB9F-8369F895B1B9}"/>
              </a:ext>
            </a:extLst>
          </p:cNvPr>
          <p:cNvPicPr>
            <a:picLocks noChangeAspect="1"/>
          </p:cNvPicPr>
          <p:nvPr/>
        </p:nvPicPr>
        <p:blipFill>
          <a:blip r:embed="rId3"/>
          <a:stretch>
            <a:fillRect/>
          </a:stretch>
        </p:blipFill>
        <p:spPr>
          <a:xfrm>
            <a:off x="1716933" y="3429001"/>
            <a:ext cx="5710133" cy="2997820"/>
          </a:xfrm>
          <a:prstGeom prst="rect">
            <a:avLst/>
          </a:prstGeom>
        </p:spPr>
      </p:pic>
      <p:sp>
        <p:nvSpPr>
          <p:cNvPr id="2" name="Title 1"/>
          <p:cNvSpPr>
            <a:spLocks noGrp="1"/>
          </p:cNvSpPr>
          <p:nvPr>
            <p:ph type="title"/>
          </p:nvPr>
        </p:nvSpPr>
        <p:spPr/>
        <p:txBody>
          <a:bodyPr/>
          <a:lstStyle/>
          <a:p>
            <a:r>
              <a:rPr lang="en-GB" sz="4000" dirty="0"/>
              <a:t>Title Page</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342243" cy="4887072"/>
          </a:xfrm>
        </p:spPr>
        <p:txBody>
          <a:bodyPr/>
          <a:lstStyle/>
          <a:p>
            <a:r>
              <a:rPr lang="en-GB" sz="2400" dirty="0"/>
              <a:t>Must include:</a:t>
            </a:r>
          </a:p>
          <a:p>
            <a:pPr lvl="1"/>
            <a:r>
              <a:rPr lang="en-GB" sz="2000" dirty="0"/>
              <a:t>Title of thesis</a:t>
            </a:r>
          </a:p>
          <a:p>
            <a:pPr lvl="1"/>
            <a:r>
              <a:rPr lang="en-GB" sz="2000" dirty="0"/>
              <a:t>Your name</a:t>
            </a:r>
          </a:p>
          <a:p>
            <a:pPr lvl="1"/>
            <a:r>
              <a:rPr lang="en-GB" sz="2000" dirty="0"/>
              <a:t>“Institute of Cancer Research” and your department/group</a:t>
            </a:r>
          </a:p>
          <a:p>
            <a:pPr lvl="1"/>
            <a:r>
              <a:rPr lang="en-GB" sz="2000" dirty="0"/>
              <a:t>The name of the degree for which your thesis is submitted</a:t>
            </a:r>
          </a:p>
          <a:p>
            <a:pPr lvl="1"/>
            <a:r>
              <a:rPr lang="en-GB" sz="2000" dirty="0"/>
              <a:t>Page number</a:t>
            </a:r>
          </a:p>
          <a:p>
            <a:r>
              <a:rPr lang="en-GB" sz="2400" dirty="0"/>
              <a:t>May want to include</a:t>
            </a:r>
          </a:p>
          <a:p>
            <a:pPr lvl="1"/>
            <a:r>
              <a:rPr lang="en-GB" sz="2000" dirty="0"/>
              <a:t>ICR logo</a:t>
            </a:r>
          </a:p>
        </p:txBody>
      </p:sp>
    </p:spTree>
    <p:extLst>
      <p:ext uri="{BB962C8B-B14F-4D97-AF65-F5344CB8AC3E}">
        <p14:creationId xmlns:p14="http://schemas.microsoft.com/office/powerpoint/2010/main" val="283629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A4747E-505D-4E3D-B52D-B51055B307DE}"/>
              </a:ext>
            </a:extLst>
          </p:cNvPr>
          <p:cNvPicPr>
            <a:picLocks noChangeAspect="1"/>
          </p:cNvPicPr>
          <p:nvPr/>
        </p:nvPicPr>
        <p:blipFill>
          <a:blip r:embed="rId3"/>
          <a:stretch>
            <a:fillRect/>
          </a:stretch>
        </p:blipFill>
        <p:spPr>
          <a:xfrm>
            <a:off x="4824198" y="1175795"/>
            <a:ext cx="4009747" cy="5564069"/>
          </a:xfrm>
          <a:prstGeom prst="rect">
            <a:avLst/>
          </a:prstGeom>
        </p:spPr>
      </p:pic>
      <p:sp>
        <p:nvSpPr>
          <p:cNvPr id="2" name="Title 1"/>
          <p:cNvSpPr>
            <a:spLocks noGrp="1"/>
          </p:cNvSpPr>
          <p:nvPr>
            <p:ph type="title"/>
          </p:nvPr>
        </p:nvSpPr>
        <p:spPr/>
        <p:txBody>
          <a:bodyPr/>
          <a:lstStyle/>
          <a:p>
            <a:r>
              <a:rPr lang="en-GB" sz="4000" dirty="0"/>
              <a:t>Title Page</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includegraphics</a:t>
            </a:r>
            <a:r>
              <a:rPr lang="en-GB" sz="1100" dirty="0"/>
              <a:t>[width=10cm]{</a:t>
            </a:r>
            <a:r>
              <a:rPr lang="en-GB" sz="1100" dirty="0" err="1"/>
              <a:t>icr_logo</a:t>
            </a:r>
            <a:r>
              <a:rPr lang="en-GB" sz="1100" dirty="0"/>
              <a: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endParaRPr lang="en-GB" sz="1100" dirty="0">
              <a:solidFill>
                <a:schemeClr val="tx2">
                  <a:lumMod val="50000"/>
                  <a:lumOff val="50000"/>
                </a:schemeClr>
              </a:solidFill>
            </a:endParaRPr>
          </a:p>
          <a:p>
            <a:pPr marL="0" indent="0">
              <a:buNone/>
            </a:pPr>
            <a:endParaRPr lang="en-GB" sz="1100" dirty="0">
              <a:solidFill>
                <a:schemeClr val="tx2">
                  <a:lumMod val="50000"/>
                  <a:lumOff val="50000"/>
                </a:schemeClr>
              </a:solidFill>
            </a:endParaRPr>
          </a:p>
          <a:p>
            <a:pPr marL="0" indent="0">
              <a:buNone/>
            </a:pPr>
            <a:r>
              <a:rPr lang="en-GB" sz="1100" dirty="0">
                <a:solidFill>
                  <a:schemeClr val="tx2">
                    <a:lumMod val="50000"/>
                    <a:lumOff val="50000"/>
                  </a:schemeClr>
                </a:solidFill>
              </a:rPr>
              <a:t>\begin</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t>{</a:t>
            </a:r>
            <a:r>
              <a:rPr lang="en-GB" sz="1100" dirty="0">
                <a:solidFill>
                  <a:schemeClr val="tx2">
                    <a:lumMod val="50000"/>
                    <a:lumOff val="50000"/>
                  </a:schemeClr>
                </a:solidFill>
              </a:rPr>
              <a:t>\huge </a:t>
            </a:r>
            <a:r>
              <a:rPr lang="en-GB" sz="1100" dirty="0"/>
              <a:t>The Effect of </a:t>
            </a:r>
            <a:r>
              <a:rPr lang="en-GB" sz="1100" dirty="0">
                <a:solidFill>
                  <a:schemeClr val="tx2">
                    <a:lumMod val="50000"/>
                    <a:lumOff val="50000"/>
                  </a:schemeClr>
                </a:solidFill>
              </a:rPr>
              <a:t>\LaTeX </a:t>
            </a:r>
            <a:r>
              <a:rPr lang="en-GB" sz="1100" dirty="0"/>
              <a:t>on Thesis Quality}</a:t>
            </a:r>
          </a:p>
          <a:p>
            <a:pPr marL="0" indent="0">
              <a:buNone/>
            </a:pPr>
            <a:r>
              <a:rPr lang="en-GB" sz="1100" dirty="0">
                <a:solidFill>
                  <a:schemeClr val="tx2">
                    <a:lumMod val="50000"/>
                    <a:lumOff val="50000"/>
                  </a:schemeClr>
                </a:solidFill>
              </a:rPr>
              <a:t>\rule</a:t>
            </a:r>
            <a:r>
              <a:rPr lang="en-GB" sz="1100" dirty="0"/>
              <a:t>{15cm}{1pt}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Andrew Latex Nerd</a:t>
            </a:r>
            <a:r>
              <a:rPr lang="en-GB" sz="1100" dirty="0">
                <a:solidFill>
                  <a:schemeClr val="accent1">
                    <a:lumMod val="60000"/>
                    <a:lumOff val="40000"/>
                  </a:schemeClr>
                </a:solidFill>
              </a:rPr>
              <a:t>\\</a:t>
            </a:r>
          </a:p>
          <a:p>
            <a:pPr marL="0" indent="0">
              <a:buNone/>
            </a:pPr>
            <a:r>
              <a:rPr lang="en-GB" sz="1100" dirty="0"/>
              <a:t>2019</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Department of Nice Documents</a:t>
            </a:r>
          </a:p>
          <a:p>
            <a:pPr marL="0" indent="0">
              <a:buNone/>
            </a:pPr>
            <a:endParaRPr lang="en-GB" sz="1100" dirty="0"/>
          </a:p>
          <a:p>
            <a:pPr marL="0" indent="0">
              <a:buNone/>
            </a:pPr>
            <a:r>
              <a:rPr lang="en-GB" sz="1100" dirty="0"/>
              <a:t>Imperial College London</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Submitted in part fulfilment of the requirements for the degree of</a:t>
            </a:r>
            <a:r>
              <a:rPr lang="en-GB" sz="1100" dirty="0">
                <a:solidFill>
                  <a:schemeClr val="accent1">
                    <a:lumMod val="60000"/>
                    <a:lumOff val="40000"/>
                  </a:schemeClr>
                </a:solidFill>
              </a:rPr>
              <a:t>\\</a:t>
            </a:r>
          </a:p>
          <a:p>
            <a:pPr marL="0" indent="0">
              <a:buNone/>
            </a:pPr>
            <a:r>
              <a:rPr lang="en-GB" sz="1100" dirty="0"/>
              <a:t>Doctor of Typesetting of Imperial College London</a:t>
            </a:r>
            <a:r>
              <a:rPr lang="en-GB" sz="1100" dirty="0">
                <a:solidFill>
                  <a:schemeClr val="accent1">
                    <a:lumMod val="60000"/>
                    <a:lumOff val="40000"/>
                  </a:schemeClr>
                </a:solidFill>
              </a:rPr>
              <a:t>\\</a:t>
            </a:r>
          </a:p>
          <a:p>
            <a:pPr marL="0" indent="0">
              <a:buNone/>
            </a:pPr>
            <a:r>
              <a:rPr lang="en-GB" sz="1100" dirty="0"/>
              <a:t>and the Diploma of Imperial College London</a:t>
            </a:r>
          </a:p>
          <a:p>
            <a:pPr marL="0" indent="0">
              <a:buNone/>
            </a:pPr>
            <a:r>
              <a:rPr lang="en-GB" sz="1100" dirty="0">
                <a:solidFill>
                  <a:schemeClr val="tx2">
                    <a:lumMod val="50000"/>
                    <a:lumOff val="50000"/>
                  </a:schemeClr>
                </a:solidFill>
              </a:rPr>
              <a:t>\end</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clearpage</a:t>
            </a:r>
            <a:endParaRPr lang="en-GB" sz="11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566C1C4-FD2E-4749-AB7F-8087B56B27E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42AE8C1A-2619-533E-BB7D-8F150900E246}"/>
              </a:ext>
            </a:extLst>
          </p:cNvPr>
          <p:cNvSpPr txBox="1"/>
          <p:nvPr/>
        </p:nvSpPr>
        <p:spPr>
          <a:xfrm>
            <a:off x="3040641" y="86241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8" name="Straight Arrow Connector 7">
            <a:extLst>
              <a:ext uri="{FF2B5EF4-FFF2-40B4-BE49-F238E27FC236}">
                <a16:creationId xmlns:a16="http://schemas.microsoft.com/office/drawing/2014/main" id="{C6DF1F29-5CE5-6689-BB9D-DD214FE5D226}"/>
              </a:ext>
            </a:extLst>
          </p:cNvPr>
          <p:cNvCxnSpPr>
            <a:stCxn id="5" idx="1"/>
          </p:cNvCxnSpPr>
          <p:nvPr/>
        </p:nvCxnSpPr>
        <p:spPr>
          <a:xfrm flipH="1">
            <a:off x="865762" y="1016308"/>
            <a:ext cx="2174879" cy="2869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739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Under certain conditions you should include statements before your abstract:</a:t>
            </a:r>
          </a:p>
          <a:p>
            <a:pPr lvl="1"/>
            <a:r>
              <a:rPr lang="en-GB" sz="2000" dirty="0"/>
              <a:t>Statement concerning joint work: if you have collaborated on your work, this should state what you have personally done, and what by collaborators</a:t>
            </a:r>
          </a:p>
          <a:p>
            <a:pPr lvl="1"/>
            <a:r>
              <a:rPr lang="en-GB" sz="2000" dirty="0"/>
              <a:t>Statement concerning work previously submitted for another award: if this incorporates work submitted for a degree or similar award at ICR or elsewhere</a:t>
            </a:r>
          </a:p>
          <a:p>
            <a:pPr lvl="1"/>
            <a:r>
              <a:rPr lang="en-GB" sz="2000" dirty="0"/>
              <a:t>Statement of impact: if your experimental work was disrupted by Covid</a:t>
            </a:r>
          </a:p>
          <a:p>
            <a:r>
              <a:rPr lang="en-GB" sz="2000" dirty="0"/>
              <a:t>Under two pages</a:t>
            </a:r>
          </a:p>
          <a:p>
            <a:r>
              <a:rPr lang="en-GB" sz="2000" dirty="0"/>
              <a:t>Signed by you and supervisor </a:t>
            </a:r>
          </a:p>
          <a:p>
            <a:r>
              <a:rPr lang="en-GB" sz="2000" dirty="0"/>
              <a:t>Followed by abstract</a:t>
            </a:r>
          </a:p>
          <a:p>
            <a:pPr lvl="1"/>
            <a:r>
              <a:rPr lang="en-GB" sz="1600" dirty="0"/>
              <a:t>Up to 300 words</a:t>
            </a:r>
          </a:p>
          <a:p>
            <a:pPr lvl="1"/>
            <a:endParaRPr lang="en-GB" sz="1600" dirty="0"/>
          </a:p>
        </p:txBody>
      </p:sp>
    </p:spTree>
    <p:extLst>
      <p:ext uri="{BB962C8B-B14F-4D97-AF65-F5344CB8AC3E}">
        <p14:creationId xmlns:p14="http://schemas.microsoft.com/office/powerpoint/2010/main" val="309516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Statements</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2200" dirty="0">
                <a:solidFill>
                  <a:schemeClr val="tx2">
                    <a:lumMod val="50000"/>
                    <a:lumOff val="50000"/>
                  </a:schemeClr>
                </a:solidFill>
              </a:rPr>
              <a:t>\chapter</a:t>
            </a:r>
            <a:r>
              <a:rPr lang="en-GB" sz="2200" dirty="0"/>
              <a:t>*{Statement Concerning Joint Work}</a:t>
            </a:r>
          </a:p>
          <a:p>
            <a:pPr marL="0" indent="0">
              <a:buNone/>
            </a:pPr>
            <a:r>
              <a:rPr lang="en-GB" sz="2200" dirty="0">
                <a:solidFill>
                  <a:schemeClr val="tx2">
                    <a:lumMod val="50000"/>
                    <a:lumOff val="50000"/>
                  </a:schemeClr>
                </a:solidFill>
              </a:rPr>
              <a:t>\</a:t>
            </a:r>
            <a:r>
              <a:rPr lang="en-GB" sz="2200" dirty="0" err="1">
                <a:solidFill>
                  <a:schemeClr val="tx2">
                    <a:lumMod val="50000"/>
                    <a:lumOff val="50000"/>
                  </a:schemeClr>
                </a:solidFill>
              </a:rPr>
              <a:t>blindtext</a:t>
            </a:r>
            <a:endParaRPr lang="en-GB" sz="2200" dirty="0">
              <a:solidFill>
                <a:schemeClr val="tx2">
                  <a:lumMod val="50000"/>
                  <a:lumOff val="50000"/>
                </a:schemeClr>
              </a:solidFill>
            </a:endParaRPr>
          </a:p>
          <a:p>
            <a:pPr marL="0" indent="0">
              <a:buNone/>
            </a:pPr>
            <a:r>
              <a:rPr lang="en-GB" sz="2200" dirty="0">
                <a:solidFill>
                  <a:schemeClr val="tx2">
                    <a:lumMod val="50000"/>
                    <a:lumOff val="50000"/>
                  </a:schemeClr>
                </a:solidFill>
              </a:rPr>
              <a:t>\</a:t>
            </a:r>
            <a:r>
              <a:rPr lang="en-GB" sz="2200" dirty="0" err="1">
                <a:solidFill>
                  <a:schemeClr val="tx2">
                    <a:lumMod val="50000"/>
                    <a:lumOff val="50000"/>
                  </a:schemeClr>
                </a:solidFill>
              </a:rPr>
              <a:t>includegraphics</a:t>
            </a:r>
            <a:r>
              <a:rPr lang="en-GB" sz="2200" dirty="0"/>
              <a:t>[height=2cm] {</a:t>
            </a:r>
            <a:r>
              <a:rPr lang="en-GB" sz="2200" dirty="0" err="1">
                <a:solidFill>
                  <a:schemeClr val="accent4">
                    <a:lumMod val="75000"/>
                  </a:schemeClr>
                </a:solidFill>
              </a:rPr>
              <a:t>einstein_signature</a:t>
            </a:r>
            <a:r>
              <a:rPr lang="en-GB" sz="2200" dirty="0"/>
              <a:t>}</a:t>
            </a:r>
          </a:p>
          <a:p>
            <a:pPr marL="0" indent="0">
              <a:buNone/>
            </a:pPr>
            <a:endParaRPr lang="en-GB" sz="2200" dirty="0"/>
          </a:p>
          <a:p>
            <a:pPr marL="0" indent="0">
              <a:buNone/>
            </a:pPr>
            <a:r>
              <a:rPr lang="en-GB" sz="2200" dirty="0" err="1"/>
              <a:t>A.Einstein</a:t>
            </a:r>
            <a:endParaRPr lang="en-GB" sz="2200" dirty="0"/>
          </a:p>
          <a:p>
            <a:pPr marL="0" indent="0">
              <a:buNone/>
            </a:pPr>
            <a:r>
              <a:rPr lang="en-GB" sz="2200" dirty="0">
                <a:solidFill>
                  <a:schemeClr val="tx2">
                    <a:lumMod val="50000"/>
                    <a:lumOff val="50000"/>
                  </a:schemeClr>
                </a:solidFill>
              </a:rPr>
              <a:t>\</a:t>
            </a:r>
            <a:r>
              <a:rPr lang="en-GB" sz="2200" dirty="0" err="1">
                <a:solidFill>
                  <a:schemeClr val="tx2">
                    <a:lumMod val="50000"/>
                    <a:lumOff val="50000"/>
                  </a:schemeClr>
                </a:solidFill>
              </a:rPr>
              <a:t>vspace</a:t>
            </a:r>
            <a:r>
              <a:rPr lang="en-GB" sz="2200" dirty="0"/>
              <a:t>{1cm}</a:t>
            </a:r>
          </a:p>
          <a:p>
            <a:pPr marL="0" indent="0">
              <a:buNone/>
            </a:pPr>
            <a:endParaRPr lang="en-GB" sz="2200" dirty="0">
              <a:solidFill>
                <a:schemeClr val="tx2">
                  <a:lumMod val="50000"/>
                  <a:lumOff val="50000"/>
                </a:schemeClr>
              </a:solidFill>
            </a:endParaRPr>
          </a:p>
          <a:p>
            <a:pPr marL="0" indent="0">
              <a:buNone/>
            </a:pPr>
            <a:r>
              <a:rPr lang="en-GB" sz="2200" dirty="0">
                <a:solidFill>
                  <a:schemeClr val="tx2">
                    <a:lumMod val="50000"/>
                    <a:lumOff val="50000"/>
                  </a:schemeClr>
                </a:solidFill>
              </a:rPr>
              <a:t>\</a:t>
            </a:r>
            <a:r>
              <a:rPr lang="en-GB" sz="2200" dirty="0" err="1">
                <a:solidFill>
                  <a:schemeClr val="tx2">
                    <a:lumMod val="50000"/>
                    <a:lumOff val="50000"/>
                  </a:schemeClr>
                </a:solidFill>
              </a:rPr>
              <a:t>includegraphics</a:t>
            </a:r>
            <a:r>
              <a:rPr lang="en-GB" sz="2200" dirty="0"/>
              <a:t>[height=3cm] {</a:t>
            </a:r>
            <a:r>
              <a:rPr lang="en-GB" sz="2200" dirty="0" err="1">
                <a:solidFill>
                  <a:schemeClr val="accent4">
                    <a:lumMod val="75000"/>
                  </a:schemeClr>
                </a:solidFill>
              </a:rPr>
              <a:t>leonardo_signature</a:t>
            </a:r>
            <a:r>
              <a:rPr lang="en-GB" sz="2200" dirty="0"/>
              <a:t>}</a:t>
            </a:r>
          </a:p>
          <a:p>
            <a:pPr marL="0" indent="0">
              <a:buNone/>
            </a:pPr>
            <a:endParaRPr lang="en-GB" sz="2200" dirty="0">
              <a:solidFill>
                <a:schemeClr val="tx2">
                  <a:lumMod val="50000"/>
                  <a:lumOff val="50000"/>
                </a:schemeClr>
              </a:solidFill>
            </a:endParaRPr>
          </a:p>
          <a:p>
            <a:pPr marL="0" indent="0">
              <a:buNone/>
            </a:pPr>
            <a:r>
              <a:rPr lang="en-GB" sz="2200" dirty="0"/>
              <a:t>L. DiCaprio</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9D10ADD-E06C-4CC1-9F54-7F4A3325D54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C037CB9D-6AEB-6676-B9BE-0F8FADAF4071}"/>
              </a:ext>
            </a:extLst>
          </p:cNvPr>
          <p:cNvPicPr>
            <a:picLocks noChangeAspect="1"/>
          </p:cNvPicPr>
          <p:nvPr/>
        </p:nvPicPr>
        <p:blipFill>
          <a:blip r:embed="rId3"/>
          <a:stretch>
            <a:fillRect/>
          </a:stretch>
        </p:blipFill>
        <p:spPr>
          <a:xfrm>
            <a:off x="4818532" y="1783995"/>
            <a:ext cx="3784671" cy="4171510"/>
          </a:xfrm>
          <a:prstGeom prst="rect">
            <a:avLst/>
          </a:prstGeom>
        </p:spPr>
      </p:pic>
    </p:spTree>
    <p:extLst>
      <p:ext uri="{BB962C8B-B14F-4D97-AF65-F5344CB8AC3E}">
        <p14:creationId xmlns:p14="http://schemas.microsoft.com/office/powerpoint/2010/main" val="1292264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After the preamble material, you may want to include</a:t>
            </a:r>
          </a:p>
          <a:p>
            <a:pPr lvl="1"/>
            <a:r>
              <a:rPr lang="en-GB" sz="2400" dirty="0"/>
              <a:t>Table of Contents</a:t>
            </a:r>
          </a:p>
          <a:p>
            <a:pPr lvl="1"/>
            <a:r>
              <a:rPr lang="en-GB" sz="2400" dirty="0"/>
              <a:t>List of Figures</a:t>
            </a:r>
          </a:p>
          <a:p>
            <a:pPr lvl="1"/>
            <a:r>
              <a:rPr lang="en-GB" sz="2400" dirty="0"/>
              <a:t>List of Tables</a:t>
            </a:r>
          </a:p>
        </p:txBody>
      </p:sp>
    </p:spTree>
    <p:extLst>
      <p:ext uri="{BB962C8B-B14F-4D97-AF65-F5344CB8AC3E}">
        <p14:creationId xmlns:p14="http://schemas.microsoft.com/office/powerpoint/2010/main" val="3378675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3" name="Content Placeholder 2"/>
          <p:cNvSpPr>
            <a:spLocks noGrp="1"/>
          </p:cNvSpPr>
          <p:nvPr>
            <p:ph idx="1"/>
          </p:nvPr>
        </p:nvSpPr>
        <p:spPr>
          <a:xfrm>
            <a:off x="457200" y="1589006"/>
            <a:ext cx="3967655" cy="456148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*{Abstract}</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{First Chapter}</a:t>
            </a:r>
            <a:br>
              <a:rPr lang="en-GB" sz="1800" dirty="0"/>
            </a:br>
            <a:endParaRPr lang="en-GB" sz="1800" dirty="0"/>
          </a:p>
          <a:p>
            <a:pPr marL="0" indent="0">
              <a:buNone/>
            </a:pPr>
            <a:r>
              <a:rPr lang="en-GB" sz="1800" dirty="0">
                <a:solidFill>
                  <a:schemeClr val="tx2">
                    <a:lumMod val="50000"/>
                    <a:lumOff val="50000"/>
                  </a:schemeClr>
                </a:solidFill>
              </a:rPr>
              <a:t>\section</a:t>
            </a:r>
            <a:r>
              <a:rPr lang="en-GB" sz="1800" dirty="0"/>
              <a:t>{The First </a:t>
            </a:r>
            <a:r>
              <a:rPr lang="en-GB" sz="1800" dirty="0" err="1"/>
              <a:t>First</a:t>
            </a:r>
            <a:r>
              <a:rPr lang="en-GB" sz="1800" dirty="0"/>
              <a:t> Section}</a:t>
            </a:r>
            <a:br>
              <a:rPr lang="en-GB" sz="1800" dirty="0"/>
            </a:br>
            <a:endParaRPr lang="en-GB" sz="1800" dirty="0"/>
          </a:p>
          <a:p>
            <a:pPr marL="0" indent="0">
              <a:buNone/>
            </a:pPr>
            <a:r>
              <a:rPr lang="en-GB" sz="1800" dirty="0">
                <a:solidFill>
                  <a:schemeClr val="tx2">
                    <a:lumMod val="50000"/>
                    <a:lumOff val="50000"/>
                  </a:schemeClr>
                </a:solidFill>
              </a:rPr>
              <a:t>\subsection</a:t>
            </a:r>
            <a:r>
              <a:rPr lang="en-GB" sz="1800" dirty="0"/>
              <a:t>{The First </a:t>
            </a:r>
            <a:r>
              <a:rPr lang="en-GB" sz="1800" dirty="0" err="1"/>
              <a:t>First</a:t>
            </a:r>
            <a:r>
              <a:rPr lang="en-GB" sz="1800" dirty="0"/>
              <a:t> </a:t>
            </a:r>
            <a:r>
              <a:rPr lang="en-GB" sz="1800" dirty="0" err="1"/>
              <a:t>First</a:t>
            </a:r>
            <a:r>
              <a:rPr lang="en-GB" sz="1800" dirty="0"/>
              <a:t> Subsection}</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{Second Chapter}</a:t>
            </a:r>
          </a:p>
          <a:p>
            <a:pPr marL="0" indent="0">
              <a:buNone/>
            </a:pPr>
            <a:br>
              <a:rPr lang="en-GB" sz="1800" dirty="0"/>
            </a:br>
            <a:r>
              <a:rPr lang="en-GB" sz="1800" dirty="0">
                <a:solidFill>
                  <a:schemeClr val="tx2">
                    <a:lumMod val="50000"/>
                    <a:lumOff val="50000"/>
                  </a:schemeClr>
                </a:solidFill>
              </a:rPr>
              <a:t>\section</a:t>
            </a:r>
            <a:r>
              <a:rPr lang="en-GB" sz="1800" dirty="0"/>
              <a:t>{The Second First Section}</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A646D21-A86A-40E7-9C01-86D818F7E23B}"/>
              </a:ext>
            </a:extLst>
          </p:cNvPr>
          <p:cNvPicPr>
            <a:picLocks noChangeAspect="1"/>
          </p:cNvPicPr>
          <p:nvPr/>
        </p:nvPicPr>
        <p:blipFill>
          <a:blip r:embed="rId3"/>
          <a:stretch>
            <a:fillRect/>
          </a:stretch>
        </p:blipFill>
        <p:spPr>
          <a:xfrm>
            <a:off x="4761190" y="2740880"/>
            <a:ext cx="4258269" cy="2257740"/>
          </a:xfrm>
          <a:prstGeom prst="rect">
            <a:avLst/>
          </a:prstGeom>
        </p:spPr>
      </p:pic>
    </p:spTree>
    <p:extLst>
      <p:ext uri="{BB962C8B-B14F-4D97-AF65-F5344CB8AC3E}">
        <p14:creationId xmlns:p14="http://schemas.microsoft.com/office/powerpoint/2010/main" val="304857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Lists of Tables and Figures</a:t>
            </a:r>
          </a:p>
        </p:txBody>
      </p:sp>
      <p:sp>
        <p:nvSpPr>
          <p:cNvPr id="3" name="Content Placeholder 2"/>
          <p:cNvSpPr>
            <a:spLocks noGrp="1"/>
          </p:cNvSpPr>
          <p:nvPr>
            <p:ph idx="1"/>
          </p:nvPr>
        </p:nvSpPr>
        <p:spPr>
          <a:xfrm>
            <a:off x="457200" y="3610988"/>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1C0F4B5-5A2A-4C34-BB8C-8761EB1F75DF}"/>
              </a:ext>
            </a:extLst>
          </p:cNvPr>
          <p:cNvPicPr>
            <a:picLocks noChangeAspect="1"/>
          </p:cNvPicPr>
          <p:nvPr/>
        </p:nvPicPr>
        <p:blipFill>
          <a:blip r:embed="rId3"/>
          <a:stretch>
            <a:fillRect/>
          </a:stretch>
        </p:blipFill>
        <p:spPr>
          <a:xfrm>
            <a:off x="5589323" y="1399245"/>
            <a:ext cx="2411851" cy="5350340"/>
          </a:xfrm>
          <a:prstGeom prst="rect">
            <a:avLst/>
          </a:prstGeom>
        </p:spPr>
      </p:pic>
    </p:spTree>
    <p:extLst>
      <p:ext uri="{BB962C8B-B14F-4D97-AF65-F5344CB8AC3E}">
        <p14:creationId xmlns:p14="http://schemas.microsoft.com/office/powerpoint/2010/main" val="165724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Appendices</a:t>
            </a:r>
          </a:p>
        </p:txBody>
      </p:sp>
      <p:sp>
        <p:nvSpPr>
          <p:cNvPr id="3" name="Content Placeholder 2"/>
          <p:cNvSpPr>
            <a:spLocks noGrp="1"/>
          </p:cNvSpPr>
          <p:nvPr>
            <p:ph idx="1"/>
          </p:nvPr>
        </p:nvSpPr>
        <p:spPr>
          <a:xfrm>
            <a:off x="398722" y="2128399"/>
            <a:ext cx="3967655" cy="4369621"/>
          </a:xfrm>
        </p:spPr>
        <p:txBody>
          <a:bodyPr>
            <a:noAutofit/>
          </a:bodyPr>
          <a:lstStyle/>
          <a:p>
            <a:pPr marL="0" indent="0">
              <a:buNone/>
            </a:pPr>
            <a:r>
              <a:rPr lang="en-GB" sz="2000" dirty="0">
                <a:solidFill>
                  <a:schemeClr val="tx2">
                    <a:lumMod val="50000"/>
                    <a:lumOff val="50000"/>
                  </a:schemeClr>
                </a:solidFill>
              </a:rPr>
              <a:t>\appendix</a:t>
            </a:r>
          </a:p>
          <a:p>
            <a:pPr marL="0" indent="0">
              <a:buNone/>
            </a:pPr>
            <a:r>
              <a:rPr lang="en-GB" sz="2000" dirty="0">
                <a:solidFill>
                  <a:schemeClr val="tx2">
                    <a:lumMod val="50000"/>
                    <a:lumOff val="50000"/>
                  </a:schemeClr>
                </a:solidFill>
              </a:rPr>
              <a:t>\chapter</a:t>
            </a:r>
            <a:r>
              <a:rPr lang="en-GB" sz="2000" dirty="0"/>
              <a:t>{First Appendix}</a:t>
            </a:r>
            <a:br>
              <a:rPr lang="en-GB" sz="2000" dirty="0"/>
            </a:br>
            <a:endParaRPr lang="en-GB" sz="2000" dirty="0"/>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blindtext</a:t>
            </a:r>
            <a:endParaRPr lang="en-GB" sz="2000" dirty="0">
              <a:solidFill>
                <a:schemeClr val="tx2">
                  <a:lumMod val="50000"/>
                  <a:lumOff val="50000"/>
                </a:schemeClr>
              </a:solidFill>
            </a:endParaRPr>
          </a:p>
          <a:p>
            <a:pPr marL="0" indent="0">
              <a:buNone/>
            </a:pP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figure</a:t>
            </a:r>
            <a:r>
              <a:rPr lang="en-GB" sz="2000" dirty="0"/>
              <a:t>}[h]</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endParaRPr lang="en-GB" sz="2000" dirty="0">
              <a:solidFill>
                <a:schemeClr val="tx2">
                  <a:lumMod val="50000"/>
                  <a:lumOff val="50000"/>
                </a:schemeClr>
              </a:solidFill>
            </a:endParaRP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includegraphics</a:t>
            </a:r>
            <a:r>
              <a:rPr lang="en-GB" sz="2000" dirty="0">
                <a:solidFill>
                  <a:schemeClr val="tx2">
                    <a:lumMod val="50000"/>
                    <a:lumOff val="50000"/>
                  </a:schemeClr>
                </a:solidFill>
              </a:rPr>
              <a:t> </a:t>
            </a:r>
            <a:r>
              <a:rPr lang="en-GB" sz="2000" dirty="0"/>
              <a:t>[width=5cm] {appendix}</a:t>
            </a:r>
          </a:p>
          <a:p>
            <a:pPr marL="0" indent="0">
              <a:buNone/>
            </a:pPr>
            <a:r>
              <a:rPr lang="en-GB" sz="2000" dirty="0">
                <a:solidFill>
                  <a:schemeClr val="tx2">
                    <a:lumMod val="50000"/>
                    <a:lumOff val="50000"/>
                  </a:schemeClr>
                </a:solidFill>
              </a:rPr>
              <a:t>\caption</a:t>
            </a:r>
            <a:r>
              <a:rPr lang="en-GB" sz="2000" dirty="0"/>
              <a:t>{The other kind of appendix}</a:t>
            </a:r>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figure</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116305D-C01C-4552-B614-E05E98A87BB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7A63903F-C06D-4DA9-A6A8-D715D3B2162F}"/>
              </a:ext>
            </a:extLst>
          </p:cNvPr>
          <p:cNvPicPr>
            <a:picLocks noChangeAspect="1"/>
          </p:cNvPicPr>
          <p:nvPr/>
        </p:nvPicPr>
        <p:blipFill>
          <a:blip r:embed="rId3"/>
          <a:stretch>
            <a:fillRect/>
          </a:stretch>
        </p:blipFill>
        <p:spPr>
          <a:xfrm>
            <a:off x="4777624" y="2423319"/>
            <a:ext cx="4228360" cy="3429000"/>
          </a:xfrm>
          <a:prstGeom prst="rect">
            <a:avLst/>
          </a:prstGeom>
        </p:spPr>
      </p:pic>
    </p:spTree>
    <p:extLst>
      <p:ext uri="{BB962C8B-B14F-4D97-AF65-F5344CB8AC3E}">
        <p14:creationId xmlns:p14="http://schemas.microsoft.com/office/powerpoint/2010/main" val="880018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Learning Outcomes</a:t>
            </a:r>
          </a:p>
        </p:txBody>
      </p:sp>
      <p:sp>
        <p:nvSpPr>
          <p:cNvPr id="3" name="Content Placeholder 2"/>
          <p:cNvSpPr>
            <a:spLocks noGrp="1"/>
          </p:cNvSpPr>
          <p:nvPr>
            <p:ph idx="1"/>
          </p:nvPr>
        </p:nvSpPr>
        <p:spPr>
          <a:xfrm>
            <a:off x="457200" y="1600200"/>
            <a:ext cx="8435280" cy="4876800"/>
          </a:xfrm>
        </p:spPr>
        <p:txBody>
          <a:bodyPr>
            <a:normAutofit/>
          </a:bodyPr>
          <a:lstStyle/>
          <a:p>
            <a:r>
              <a:rPr lang="en-GB" sz="3000" b="1" dirty="0"/>
              <a:t>Identify</a:t>
            </a:r>
            <a:r>
              <a:rPr lang="en-GB" sz="3000" dirty="0"/>
              <a:t> an array of useful LaTeX packages</a:t>
            </a:r>
          </a:p>
          <a:p>
            <a:r>
              <a:rPr lang="en-GB" sz="3000" b="1" dirty="0"/>
              <a:t>Recognise</a:t>
            </a:r>
            <a:r>
              <a:rPr lang="en-GB" sz="3000" dirty="0"/>
              <a:t> when and how to split large documents into manageable subdocuments</a:t>
            </a:r>
          </a:p>
          <a:p>
            <a:r>
              <a:rPr lang="en-GB" sz="3000" b="1" dirty="0"/>
              <a:t>Employ</a:t>
            </a:r>
            <a:r>
              <a:rPr lang="en-GB" sz="3000" dirty="0"/>
              <a:t> custom formatting and referencing</a:t>
            </a:r>
          </a:p>
          <a:p>
            <a:r>
              <a:rPr lang="en-GB" sz="3000" b="1" dirty="0"/>
              <a:t>Develop</a:t>
            </a:r>
            <a:r>
              <a:rPr lang="en-GB" sz="3000" dirty="0"/>
              <a:t> a full thesis template </a:t>
            </a:r>
          </a:p>
        </p:txBody>
      </p:sp>
    </p:spTree>
    <p:extLst>
      <p:ext uri="{BB962C8B-B14F-4D97-AF65-F5344CB8AC3E}">
        <p14:creationId xmlns:p14="http://schemas.microsoft.com/office/powerpoint/2010/main" val="3248724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Disadvantages of large .</a:t>
            </a:r>
            <a:r>
              <a:rPr lang="en-GB" sz="2800" dirty="0" err="1"/>
              <a:t>tex</a:t>
            </a:r>
            <a:r>
              <a:rPr lang="en-GB" sz="2800" dirty="0"/>
              <a:t> file</a:t>
            </a:r>
          </a:p>
          <a:p>
            <a:pPr lvl="1"/>
            <a:r>
              <a:rPr lang="en-GB" dirty="0"/>
              <a:t>Difficult to navigate</a:t>
            </a:r>
          </a:p>
          <a:p>
            <a:pPr lvl="1"/>
            <a:r>
              <a:rPr lang="en-GB" dirty="0"/>
              <a:t>Slow to compile</a:t>
            </a:r>
          </a:p>
          <a:p>
            <a:r>
              <a:rPr lang="en-GB" sz="2800" dirty="0"/>
              <a:t>Split document into many .</a:t>
            </a:r>
            <a:r>
              <a:rPr lang="en-GB" sz="2800" dirty="0" err="1"/>
              <a:t>tex</a:t>
            </a:r>
            <a:r>
              <a:rPr lang="en-GB" sz="2800" dirty="0"/>
              <a:t> files</a:t>
            </a:r>
          </a:p>
          <a:p>
            <a:pPr lvl="1"/>
            <a:r>
              <a:rPr lang="en-GB" sz="2400" dirty="0"/>
              <a:t>Also allows re-use of some files</a:t>
            </a:r>
          </a:p>
          <a:p>
            <a:pPr lvl="1"/>
            <a:endParaRPr lang="en-GB" sz="1600" dirty="0"/>
          </a:p>
        </p:txBody>
      </p:sp>
    </p:spTree>
    <p:extLst>
      <p:ext uri="{BB962C8B-B14F-4D97-AF65-F5344CB8AC3E}">
        <p14:creationId xmlns:p14="http://schemas.microsoft.com/office/powerpoint/2010/main" val="367162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3" name="Content Placeholder 2"/>
          <p:cNvSpPr>
            <a:spLocks noGrp="1"/>
          </p:cNvSpPr>
          <p:nvPr>
            <p:ph idx="1"/>
          </p:nvPr>
        </p:nvSpPr>
        <p:spPr>
          <a:xfrm>
            <a:off x="583335" y="2803739"/>
            <a:ext cx="3122228" cy="2472531"/>
          </a:xfrm>
        </p:spPr>
        <p:txBody>
          <a:bodyPr>
            <a:noAutofit/>
          </a:bodyPr>
          <a:lstStyle/>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{Second Chapter}</a:t>
            </a:r>
            <a:br>
              <a:rPr lang="en-GB" sz="2000" dirty="0"/>
            </a:br>
            <a:endParaRPr lang="en-GB" sz="2000" dirty="0"/>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5334671" y="1863720"/>
            <a:ext cx="2926463" cy="4598936"/>
            <a:chOff x="4840685" y="1863720"/>
            <a:chExt cx="2926463" cy="4598936"/>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233052"/>
                <a:ext cx="2843709" cy="2289941"/>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38664"/>
              <a:chOff x="4840685" y="4722272"/>
              <a:chExt cx="2882936" cy="738664"/>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38664"/>
              <a:chOff x="4923426" y="5723992"/>
              <a:chExt cx="2843722" cy="738664"/>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sp>
        <p:nvSpPr>
          <p:cNvPr id="16" name="TextBox 15">
            <a:extLst>
              <a:ext uri="{FF2B5EF4-FFF2-40B4-BE49-F238E27FC236}">
                <a16:creationId xmlns:a16="http://schemas.microsoft.com/office/drawing/2014/main" id="{E31ADF41-CB93-423F-8573-CF1BDF9DF538}"/>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spTree>
    <p:extLst>
      <p:ext uri="{BB962C8B-B14F-4D97-AF65-F5344CB8AC3E}">
        <p14:creationId xmlns:p14="http://schemas.microsoft.com/office/powerpoint/2010/main" val="3464900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636547" y="1417638"/>
            <a:ext cx="3105134" cy="4985862"/>
            <a:chOff x="4840685" y="1863720"/>
            <a:chExt cx="2926463" cy="4567981"/>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07709"/>
              <a:chOff x="4840685" y="4722272"/>
              <a:chExt cx="2882936" cy="707709"/>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07709"/>
              <a:chOff x="4923426" y="5723992"/>
              <a:chExt cx="2843722" cy="707709"/>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19" name="Picture 18">
            <a:extLst>
              <a:ext uri="{FF2B5EF4-FFF2-40B4-BE49-F238E27FC236}">
                <a16:creationId xmlns:a16="http://schemas.microsoft.com/office/drawing/2014/main" id="{E1AC2017-9726-4569-BDCE-AB5FBCFAEA98}"/>
              </a:ext>
            </a:extLst>
          </p:cNvPr>
          <p:cNvPicPr>
            <a:picLocks noChangeAspect="1"/>
          </p:cNvPicPr>
          <p:nvPr/>
        </p:nvPicPr>
        <p:blipFill>
          <a:blip r:embed="rId3"/>
          <a:stretch>
            <a:fillRect/>
          </a:stretch>
        </p:blipFill>
        <p:spPr>
          <a:xfrm>
            <a:off x="4988524" y="3554013"/>
            <a:ext cx="3787614" cy="1167611"/>
          </a:xfrm>
          <a:prstGeom prst="rect">
            <a:avLst/>
          </a:prstGeom>
        </p:spPr>
      </p:pic>
      <p:sp>
        <p:nvSpPr>
          <p:cNvPr id="16" name="TextBox 15">
            <a:extLst>
              <a:ext uri="{FF2B5EF4-FFF2-40B4-BE49-F238E27FC236}">
                <a16:creationId xmlns:a16="http://schemas.microsoft.com/office/drawing/2014/main" id="{ABB68480-0591-4078-8C2B-3A28263E653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49012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Hyperlinks</a:t>
            </a:r>
          </a:p>
        </p:txBody>
      </p:sp>
      <p:sp>
        <p:nvSpPr>
          <p:cNvPr id="3" name="Content Placeholder 2"/>
          <p:cNvSpPr>
            <a:spLocks noGrp="1"/>
          </p:cNvSpPr>
          <p:nvPr>
            <p:ph idx="1"/>
          </p:nvPr>
        </p:nvSpPr>
        <p:spPr>
          <a:xfrm>
            <a:off x="398722" y="3316147"/>
            <a:ext cx="4173278" cy="2824064"/>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C8FAF4D-4BF7-4B37-8E6A-A5836BF73F33}"/>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22E21FE2-F7DA-4513-950B-35300CECA53F}"/>
              </a:ext>
            </a:extLst>
          </p:cNvPr>
          <p:cNvPicPr>
            <a:picLocks noChangeAspect="1"/>
          </p:cNvPicPr>
          <p:nvPr/>
        </p:nvPicPr>
        <p:blipFill>
          <a:blip r:embed="rId3"/>
          <a:stretch>
            <a:fillRect/>
          </a:stretch>
        </p:blipFill>
        <p:spPr>
          <a:xfrm>
            <a:off x="4842642" y="2581657"/>
            <a:ext cx="3977658" cy="2757240"/>
          </a:xfrm>
          <a:prstGeom prst="rect">
            <a:avLst/>
          </a:prstGeom>
        </p:spPr>
      </p:pic>
      <p:sp>
        <p:nvSpPr>
          <p:cNvPr id="5" name="TextBox 4">
            <a:extLst>
              <a:ext uri="{FF2B5EF4-FFF2-40B4-BE49-F238E27FC236}">
                <a16:creationId xmlns:a16="http://schemas.microsoft.com/office/drawing/2014/main" id="{DD3C3C8C-9D35-0201-FF54-6FB2E0A0C333}"/>
              </a:ext>
            </a:extLst>
          </p:cNvPr>
          <p:cNvSpPr txBox="1"/>
          <p:nvPr/>
        </p:nvSpPr>
        <p:spPr>
          <a:xfrm>
            <a:off x="398722" y="1720725"/>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8" name="TextBox 7">
            <a:extLst>
              <a:ext uri="{FF2B5EF4-FFF2-40B4-BE49-F238E27FC236}">
                <a16:creationId xmlns:a16="http://schemas.microsoft.com/office/drawing/2014/main" id="{6C4814C6-D784-2406-32A2-FA6FA7C25DF5}"/>
              </a:ext>
            </a:extLst>
          </p:cNvPr>
          <p:cNvSpPr txBox="1"/>
          <p:nvPr/>
        </p:nvSpPr>
        <p:spPr>
          <a:xfrm>
            <a:off x="398722" y="2090057"/>
            <a:ext cx="3141762" cy="923330"/>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91851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Subfigures</a:t>
            </a:r>
          </a:p>
        </p:txBody>
      </p:sp>
      <p:sp>
        <p:nvSpPr>
          <p:cNvPr id="3" name="Content Placeholder 2"/>
          <p:cNvSpPr>
            <a:spLocks noGrp="1"/>
          </p:cNvSpPr>
          <p:nvPr>
            <p:ph idx="1"/>
          </p:nvPr>
        </p:nvSpPr>
        <p:spPr>
          <a:xfrm>
            <a:off x="239675" y="2008208"/>
            <a:ext cx="3967655" cy="4139030"/>
          </a:xfrm>
        </p:spPr>
        <p:txBody>
          <a:bodyPr>
            <a:noAutofit/>
          </a:bodyPr>
          <a:lstStyle/>
          <a:p>
            <a:pPr marL="0" indent="0">
              <a:buNone/>
            </a:pPr>
            <a:r>
              <a:rPr lang="en-GB" sz="1500" dirty="0">
                <a:solidFill>
                  <a:schemeClr val="tx2">
                    <a:lumMod val="50000"/>
                    <a:lumOff val="50000"/>
                  </a:schemeClr>
                </a:solidFill>
              </a:rPr>
              <a:t>\begin</a:t>
            </a:r>
            <a:r>
              <a:rPr lang="en-GB" sz="1500" dirty="0"/>
              <a:t>{</a:t>
            </a:r>
            <a:r>
              <a:rPr lang="en-GB" sz="1500" dirty="0">
                <a:solidFill>
                  <a:schemeClr val="accent4">
                    <a:lumMod val="75000"/>
                  </a:schemeClr>
                </a:solidFill>
              </a:rPr>
              <a:t>figure</a:t>
            </a:r>
            <a:r>
              <a:rPr lang="en-GB" sz="1500" dirty="0"/>
              <a:t>}</a:t>
            </a:r>
          </a:p>
          <a:p>
            <a:pPr marL="0" indent="0">
              <a:buNone/>
            </a:pPr>
            <a:r>
              <a:rPr lang="en-GB" sz="1500" dirty="0">
                <a:solidFill>
                  <a:schemeClr val="tx2">
                    <a:lumMod val="50000"/>
                    <a:lumOff val="50000"/>
                  </a:schemeClr>
                </a:solidFill>
              </a:rPr>
              <a:t>\</a:t>
            </a:r>
            <a:r>
              <a:rPr lang="en-GB" sz="1500" dirty="0" err="1">
                <a:solidFill>
                  <a:schemeClr val="tx2">
                    <a:lumMod val="50000"/>
                    <a:lumOff val="50000"/>
                  </a:schemeClr>
                </a:solidFill>
              </a:rPr>
              <a:t>centering</a:t>
            </a:r>
            <a:endParaRPr lang="en-GB" sz="1500" dirty="0">
              <a:solidFill>
                <a:schemeClr val="tx2">
                  <a:lumMod val="50000"/>
                  <a:lumOff val="50000"/>
                </a:schemeClr>
              </a:solidFill>
            </a:endParaRPr>
          </a:p>
          <a:p>
            <a:pPr marL="0" indent="0">
              <a:buNone/>
            </a:pPr>
            <a:r>
              <a:rPr lang="en-GB" sz="1500" dirty="0">
                <a:solidFill>
                  <a:schemeClr val="tx2">
                    <a:lumMod val="50000"/>
                    <a:lumOff val="50000"/>
                  </a:schemeClr>
                </a:solidFill>
              </a:rPr>
              <a:t>\</a:t>
            </a:r>
            <a:r>
              <a:rPr lang="en-GB" sz="1500" dirty="0" err="1">
                <a:solidFill>
                  <a:schemeClr val="tx2">
                    <a:lumMod val="50000"/>
                    <a:lumOff val="50000"/>
                  </a:schemeClr>
                </a:solidFill>
              </a:rPr>
              <a:t>subfloat</a:t>
            </a:r>
            <a:r>
              <a:rPr lang="en-GB" sz="1500" dirty="0"/>
              <a:t>[Amazon]{</a:t>
            </a:r>
            <a:r>
              <a:rPr lang="en-GB" sz="1500" dirty="0">
                <a:solidFill>
                  <a:schemeClr val="tx2">
                    <a:lumMod val="50000"/>
                    <a:lumOff val="50000"/>
                  </a:schemeClr>
                </a:solidFill>
              </a:rPr>
              <a:t>\label</a:t>
            </a:r>
            <a:r>
              <a:rPr lang="en-GB" sz="1500" dirty="0"/>
              <a:t>{</a:t>
            </a:r>
            <a:r>
              <a:rPr lang="en-GB" sz="1500" dirty="0">
                <a:solidFill>
                  <a:schemeClr val="accent4">
                    <a:lumMod val="75000"/>
                  </a:schemeClr>
                </a:solidFill>
              </a:rPr>
              <a:t>amazon</a:t>
            </a:r>
            <a:r>
              <a:rPr lang="en-GB" sz="1500" dirty="0"/>
              <a:t>}</a:t>
            </a:r>
            <a:r>
              <a:rPr lang="en-GB" sz="1500" dirty="0">
                <a:solidFill>
                  <a:schemeClr val="tx2">
                    <a:lumMod val="50000"/>
                    <a:lumOff val="50000"/>
                  </a:schemeClr>
                </a:solidFill>
              </a:rPr>
              <a:t>\</a:t>
            </a:r>
            <a:r>
              <a:rPr lang="en-GB" sz="1500" dirty="0" err="1">
                <a:solidFill>
                  <a:schemeClr val="tx2">
                    <a:lumMod val="50000"/>
                    <a:lumOff val="50000"/>
                  </a:schemeClr>
                </a:solidFill>
              </a:rPr>
              <a:t>includegraphics</a:t>
            </a:r>
            <a:r>
              <a:rPr lang="en-GB" sz="1500" dirty="0"/>
              <a:t>[width= 0.48</a:t>
            </a:r>
            <a:r>
              <a:rPr lang="en-GB" sz="1500" dirty="0">
                <a:solidFill>
                  <a:schemeClr val="tx2">
                    <a:lumMod val="50000"/>
                    <a:lumOff val="50000"/>
                  </a:schemeClr>
                </a:solidFill>
              </a:rPr>
              <a:t>\</a:t>
            </a:r>
            <a:r>
              <a:rPr lang="en-GB" sz="1500" dirty="0" err="1">
                <a:solidFill>
                  <a:schemeClr val="tx2">
                    <a:lumMod val="50000"/>
                    <a:lumOff val="50000"/>
                  </a:schemeClr>
                </a:solidFill>
              </a:rPr>
              <a:t>textwidth</a:t>
            </a:r>
            <a:r>
              <a:rPr lang="en-GB" sz="1500" dirty="0"/>
              <a:t>]{</a:t>
            </a:r>
            <a:r>
              <a:rPr lang="en-GB" sz="1500" dirty="0" err="1"/>
              <a:t>amazon_river</a:t>
            </a:r>
            <a:r>
              <a:rPr lang="en-GB" sz="1500" dirty="0"/>
              <a:t>}} </a:t>
            </a:r>
            <a:r>
              <a:rPr lang="en-GB" sz="1500" dirty="0">
                <a:solidFill>
                  <a:schemeClr val="tx2">
                    <a:lumMod val="50000"/>
                    <a:lumOff val="50000"/>
                  </a:schemeClr>
                </a:solidFill>
              </a:rPr>
              <a:t>\quad</a:t>
            </a:r>
          </a:p>
          <a:p>
            <a:pPr marL="0" indent="0">
              <a:buNone/>
            </a:pPr>
            <a:r>
              <a:rPr lang="en-GB" sz="1500" dirty="0">
                <a:solidFill>
                  <a:schemeClr val="tx2">
                    <a:lumMod val="50000"/>
                    <a:lumOff val="50000"/>
                  </a:schemeClr>
                </a:solidFill>
              </a:rPr>
              <a:t>\</a:t>
            </a:r>
            <a:r>
              <a:rPr lang="en-GB" sz="1500" dirty="0" err="1">
                <a:solidFill>
                  <a:schemeClr val="tx2">
                    <a:lumMod val="50000"/>
                    <a:lumOff val="50000"/>
                  </a:schemeClr>
                </a:solidFill>
              </a:rPr>
              <a:t>subfloat</a:t>
            </a:r>
            <a:r>
              <a:rPr lang="en-GB" sz="1500" dirty="0"/>
              <a:t>[Nile]{</a:t>
            </a:r>
            <a:r>
              <a:rPr lang="en-GB" sz="1500" dirty="0">
                <a:solidFill>
                  <a:schemeClr val="tx2">
                    <a:lumMod val="50000"/>
                    <a:lumOff val="50000"/>
                  </a:schemeClr>
                </a:solidFill>
              </a:rPr>
              <a:t>\label</a:t>
            </a:r>
            <a:r>
              <a:rPr lang="en-GB" sz="1500" dirty="0"/>
              <a:t>{</a:t>
            </a:r>
            <a:r>
              <a:rPr lang="en-GB" sz="1500" dirty="0" err="1">
                <a:solidFill>
                  <a:schemeClr val="accent4">
                    <a:lumMod val="75000"/>
                  </a:schemeClr>
                </a:solidFill>
              </a:rPr>
              <a:t>nile</a:t>
            </a:r>
            <a:r>
              <a:rPr lang="en-GB" sz="1500" dirty="0"/>
              <a:t>}</a:t>
            </a:r>
            <a:r>
              <a:rPr lang="en-GB" sz="1500" dirty="0">
                <a:solidFill>
                  <a:schemeClr val="tx2">
                    <a:lumMod val="50000"/>
                    <a:lumOff val="50000"/>
                  </a:schemeClr>
                </a:solidFill>
              </a:rPr>
              <a:t>\</a:t>
            </a:r>
            <a:r>
              <a:rPr lang="en-GB" sz="1500" dirty="0" err="1">
                <a:solidFill>
                  <a:schemeClr val="tx2">
                    <a:lumMod val="50000"/>
                    <a:lumOff val="50000"/>
                  </a:schemeClr>
                </a:solidFill>
              </a:rPr>
              <a:t>includegraphics</a:t>
            </a:r>
            <a:r>
              <a:rPr lang="en-GB" sz="1500" dirty="0"/>
              <a:t>[width= 0.48</a:t>
            </a:r>
            <a:r>
              <a:rPr lang="en-GB" sz="1500" dirty="0">
                <a:solidFill>
                  <a:schemeClr val="tx2">
                    <a:lumMod val="50000"/>
                    <a:lumOff val="50000"/>
                  </a:schemeClr>
                </a:solidFill>
              </a:rPr>
              <a:t>\</a:t>
            </a:r>
            <a:r>
              <a:rPr lang="en-GB" sz="1500" dirty="0" err="1">
                <a:solidFill>
                  <a:schemeClr val="tx2">
                    <a:lumMod val="50000"/>
                    <a:lumOff val="50000"/>
                  </a:schemeClr>
                </a:solidFill>
              </a:rPr>
              <a:t>textwidth</a:t>
            </a:r>
            <a:r>
              <a:rPr lang="en-GB" sz="1500" dirty="0"/>
              <a:t>]{</a:t>
            </a:r>
            <a:r>
              <a:rPr lang="en-GB" sz="1500" dirty="0" err="1"/>
              <a:t>nile_river</a:t>
            </a:r>
            <a:r>
              <a:rPr lang="en-GB" sz="1500" dirty="0"/>
              <a:t>}} </a:t>
            </a:r>
            <a:r>
              <a:rPr lang="en-GB" sz="1500" dirty="0">
                <a:solidFill>
                  <a:schemeClr val="accent1">
                    <a:lumMod val="60000"/>
                    <a:lumOff val="40000"/>
                  </a:schemeClr>
                </a:solidFill>
              </a:rPr>
              <a:t>\\</a:t>
            </a:r>
            <a:r>
              <a:rPr lang="en-GB" sz="1500" dirty="0"/>
              <a:t> </a:t>
            </a:r>
          </a:p>
          <a:p>
            <a:pPr marL="0" indent="0">
              <a:buNone/>
            </a:pPr>
            <a:r>
              <a:rPr lang="en-GB" sz="1500" dirty="0">
                <a:solidFill>
                  <a:schemeClr val="tx2">
                    <a:lumMod val="50000"/>
                    <a:lumOff val="50000"/>
                  </a:schemeClr>
                </a:solidFill>
              </a:rPr>
              <a:t>\</a:t>
            </a:r>
            <a:r>
              <a:rPr lang="en-GB" sz="1500" dirty="0" err="1">
                <a:solidFill>
                  <a:schemeClr val="tx2">
                    <a:lumMod val="50000"/>
                    <a:lumOff val="50000"/>
                  </a:schemeClr>
                </a:solidFill>
              </a:rPr>
              <a:t>subfloat</a:t>
            </a:r>
            <a:r>
              <a:rPr lang="en-GB" sz="1500" dirty="0"/>
              <a:t>[Yangtze]{</a:t>
            </a:r>
            <a:r>
              <a:rPr lang="en-GB" sz="1500" dirty="0">
                <a:solidFill>
                  <a:schemeClr val="tx2">
                    <a:lumMod val="50000"/>
                    <a:lumOff val="50000"/>
                  </a:schemeClr>
                </a:solidFill>
              </a:rPr>
              <a:t>\label</a:t>
            </a:r>
            <a:r>
              <a:rPr lang="en-GB" sz="1500" dirty="0"/>
              <a:t>{</a:t>
            </a:r>
            <a:r>
              <a:rPr lang="en-GB" sz="1500" dirty="0" err="1">
                <a:solidFill>
                  <a:schemeClr val="accent4">
                    <a:lumMod val="75000"/>
                  </a:schemeClr>
                </a:solidFill>
              </a:rPr>
              <a:t>yangtze</a:t>
            </a:r>
            <a:r>
              <a:rPr lang="en-GB" sz="1500" dirty="0"/>
              <a:t>}</a:t>
            </a:r>
            <a:r>
              <a:rPr lang="en-GB" sz="1500" dirty="0">
                <a:solidFill>
                  <a:schemeClr val="tx2">
                    <a:lumMod val="50000"/>
                    <a:lumOff val="50000"/>
                  </a:schemeClr>
                </a:solidFill>
              </a:rPr>
              <a:t>\</a:t>
            </a:r>
            <a:r>
              <a:rPr lang="en-GB" sz="1500" dirty="0" err="1">
                <a:solidFill>
                  <a:schemeClr val="tx2">
                    <a:lumMod val="50000"/>
                    <a:lumOff val="50000"/>
                  </a:schemeClr>
                </a:solidFill>
              </a:rPr>
              <a:t>includegraphics</a:t>
            </a:r>
            <a:r>
              <a:rPr lang="en-GB" sz="1500" dirty="0"/>
              <a:t>[width= 0.52</a:t>
            </a:r>
            <a:r>
              <a:rPr lang="en-GB" sz="1500" dirty="0">
                <a:solidFill>
                  <a:schemeClr val="tx2">
                    <a:lumMod val="50000"/>
                    <a:lumOff val="50000"/>
                  </a:schemeClr>
                </a:solidFill>
              </a:rPr>
              <a:t>\</a:t>
            </a:r>
            <a:r>
              <a:rPr lang="en-GB" sz="1500" dirty="0" err="1">
                <a:solidFill>
                  <a:schemeClr val="tx2">
                    <a:lumMod val="50000"/>
                    <a:lumOff val="50000"/>
                  </a:schemeClr>
                </a:solidFill>
              </a:rPr>
              <a:t>textwidth</a:t>
            </a:r>
            <a:r>
              <a:rPr lang="en-GB" sz="1500" dirty="0"/>
              <a:t>]{</a:t>
            </a:r>
            <a:r>
              <a:rPr lang="en-GB" sz="1500" dirty="0" err="1"/>
              <a:t>yangtze_river</a:t>
            </a:r>
            <a:r>
              <a:rPr lang="en-GB" sz="1500" dirty="0"/>
              <a:t>}} </a:t>
            </a:r>
            <a:r>
              <a:rPr lang="en-GB" sz="1500" dirty="0">
                <a:solidFill>
                  <a:schemeClr val="tx2">
                    <a:lumMod val="50000"/>
                    <a:lumOff val="50000"/>
                  </a:schemeClr>
                </a:solidFill>
              </a:rPr>
              <a:t>\quad</a:t>
            </a:r>
          </a:p>
          <a:p>
            <a:pPr marL="0" indent="0">
              <a:buNone/>
            </a:pPr>
            <a:r>
              <a:rPr lang="en-GB" sz="1500" dirty="0">
                <a:solidFill>
                  <a:schemeClr val="tx2">
                    <a:lumMod val="50000"/>
                    <a:lumOff val="50000"/>
                  </a:schemeClr>
                </a:solidFill>
              </a:rPr>
              <a:t>\</a:t>
            </a:r>
            <a:r>
              <a:rPr lang="en-GB" sz="1500" dirty="0" err="1">
                <a:solidFill>
                  <a:schemeClr val="tx2">
                    <a:lumMod val="50000"/>
                    <a:lumOff val="50000"/>
                  </a:schemeClr>
                </a:solidFill>
              </a:rPr>
              <a:t>subfloat</a:t>
            </a:r>
            <a:r>
              <a:rPr lang="en-GB" sz="1500" dirty="0"/>
              <a:t>[Thames]{</a:t>
            </a:r>
            <a:r>
              <a:rPr lang="en-GB" sz="1500" dirty="0">
                <a:solidFill>
                  <a:schemeClr val="tx2">
                    <a:lumMod val="50000"/>
                    <a:lumOff val="50000"/>
                  </a:schemeClr>
                </a:solidFill>
              </a:rPr>
              <a:t>\label</a:t>
            </a:r>
            <a:r>
              <a:rPr lang="en-GB" sz="1500" dirty="0"/>
              <a:t>{</a:t>
            </a:r>
            <a:r>
              <a:rPr lang="en-GB" sz="1500" dirty="0" err="1">
                <a:solidFill>
                  <a:schemeClr val="accent4">
                    <a:lumMod val="75000"/>
                  </a:schemeClr>
                </a:solidFill>
              </a:rPr>
              <a:t>thames</a:t>
            </a:r>
            <a:r>
              <a:rPr lang="en-GB" sz="1500" dirty="0"/>
              <a:t>}</a:t>
            </a:r>
            <a:r>
              <a:rPr lang="en-GB" sz="1500" dirty="0">
                <a:solidFill>
                  <a:schemeClr val="tx2">
                    <a:lumMod val="50000"/>
                    <a:lumOff val="50000"/>
                  </a:schemeClr>
                </a:solidFill>
              </a:rPr>
              <a:t>\</a:t>
            </a:r>
            <a:r>
              <a:rPr lang="en-GB" sz="1500" dirty="0" err="1">
                <a:solidFill>
                  <a:schemeClr val="tx2">
                    <a:lumMod val="50000"/>
                    <a:lumOff val="50000"/>
                  </a:schemeClr>
                </a:solidFill>
              </a:rPr>
              <a:t>includegraphics</a:t>
            </a:r>
            <a:r>
              <a:rPr lang="en-GB" sz="1500" dirty="0"/>
              <a:t>[width= 0.44</a:t>
            </a:r>
            <a:r>
              <a:rPr lang="en-GB" sz="1500" dirty="0">
                <a:solidFill>
                  <a:schemeClr val="tx2">
                    <a:lumMod val="50000"/>
                    <a:lumOff val="50000"/>
                  </a:schemeClr>
                </a:solidFill>
              </a:rPr>
              <a:t>\</a:t>
            </a:r>
            <a:r>
              <a:rPr lang="en-GB" sz="1500" dirty="0" err="1">
                <a:solidFill>
                  <a:schemeClr val="tx2">
                    <a:lumMod val="50000"/>
                    <a:lumOff val="50000"/>
                  </a:schemeClr>
                </a:solidFill>
              </a:rPr>
              <a:t>textwidth</a:t>
            </a:r>
            <a:r>
              <a:rPr lang="en-GB" sz="1500" dirty="0"/>
              <a:t>]{</a:t>
            </a:r>
            <a:r>
              <a:rPr lang="en-GB" sz="1500" dirty="0" err="1"/>
              <a:t>thames_river</a:t>
            </a:r>
            <a:r>
              <a:rPr lang="en-GB" sz="1500" dirty="0"/>
              <a:t>}}</a:t>
            </a:r>
          </a:p>
          <a:p>
            <a:pPr marL="0" indent="0">
              <a:buNone/>
            </a:pPr>
            <a:r>
              <a:rPr lang="en-GB" sz="1500" dirty="0">
                <a:solidFill>
                  <a:schemeClr val="tx2">
                    <a:lumMod val="50000"/>
                    <a:lumOff val="50000"/>
                  </a:schemeClr>
                </a:solidFill>
              </a:rPr>
              <a:t>\caption</a:t>
            </a:r>
            <a:r>
              <a:rPr lang="en-GB" sz="1500" dirty="0"/>
              <a:t>{Rivers}</a:t>
            </a:r>
            <a:r>
              <a:rPr lang="en-GB" sz="1500" dirty="0">
                <a:solidFill>
                  <a:schemeClr val="tx2">
                    <a:lumMod val="50000"/>
                    <a:lumOff val="50000"/>
                  </a:schemeClr>
                </a:solidFill>
              </a:rPr>
              <a:t>\label</a:t>
            </a:r>
            <a:r>
              <a:rPr lang="en-GB" sz="1500" dirty="0"/>
              <a:t>{</a:t>
            </a:r>
            <a:r>
              <a:rPr lang="en-GB" sz="1500" dirty="0">
                <a:solidFill>
                  <a:schemeClr val="accent4">
                    <a:lumMod val="75000"/>
                  </a:schemeClr>
                </a:solidFill>
              </a:rPr>
              <a:t>rivers</a:t>
            </a:r>
            <a:r>
              <a:rPr lang="en-GB" sz="1500" dirty="0"/>
              <a:t>}</a:t>
            </a:r>
          </a:p>
          <a:p>
            <a:pPr marL="0" indent="0">
              <a:buNone/>
            </a:pPr>
            <a:r>
              <a:rPr lang="en-GB" sz="1500" dirty="0">
                <a:solidFill>
                  <a:schemeClr val="tx2">
                    <a:lumMod val="50000"/>
                    <a:lumOff val="50000"/>
                  </a:schemeClr>
                </a:solidFill>
              </a:rPr>
              <a:t>\end</a:t>
            </a:r>
            <a:r>
              <a:rPr lang="en-GB" sz="1500" dirty="0"/>
              <a:t>{</a:t>
            </a:r>
            <a:r>
              <a:rPr lang="en-GB" sz="1500" dirty="0">
                <a:solidFill>
                  <a:schemeClr val="accent4">
                    <a:lumMod val="75000"/>
                  </a:schemeClr>
                </a:solidFill>
              </a:rPr>
              <a:t>figure</a:t>
            </a:r>
            <a:r>
              <a:rPr lang="en-GB" sz="1500" dirty="0"/>
              <a:t>}</a:t>
            </a:r>
          </a:p>
          <a:p>
            <a:pPr marL="0" indent="0">
              <a:buNone/>
            </a:pPr>
            <a:endParaRPr lang="en-GB" sz="1500" dirty="0"/>
          </a:p>
          <a:p>
            <a:pPr marL="0" indent="0">
              <a:buNone/>
            </a:pPr>
            <a:r>
              <a:rPr lang="en-GB" sz="1500" dirty="0">
                <a:solidFill>
                  <a:schemeClr val="tx2">
                    <a:lumMod val="50000"/>
                    <a:lumOff val="50000"/>
                  </a:schemeClr>
                </a:solidFill>
              </a:rPr>
              <a:t>\ref</a:t>
            </a:r>
            <a:r>
              <a:rPr lang="en-GB" sz="1500" dirty="0"/>
              <a:t>{</a:t>
            </a:r>
            <a:r>
              <a:rPr lang="en-GB" sz="1500" dirty="0" err="1">
                <a:solidFill>
                  <a:schemeClr val="accent4">
                    <a:lumMod val="75000"/>
                  </a:schemeClr>
                </a:solidFill>
              </a:rPr>
              <a:t>nile</a:t>
            </a:r>
            <a:r>
              <a:rPr lang="en-GB" sz="1500" dirty="0"/>
              <a:t>} is part of </a:t>
            </a:r>
            <a:r>
              <a:rPr lang="en-GB" sz="1500" dirty="0">
                <a:solidFill>
                  <a:schemeClr val="tx2">
                    <a:lumMod val="50000"/>
                    <a:lumOff val="50000"/>
                  </a:schemeClr>
                </a:solidFill>
              </a:rPr>
              <a:t>\ref</a:t>
            </a:r>
            <a:r>
              <a:rPr lang="en-GB" sz="1500" dirty="0"/>
              <a:t>{</a:t>
            </a:r>
            <a:r>
              <a:rPr lang="en-GB" sz="1500" dirty="0">
                <a:solidFill>
                  <a:schemeClr val="accent4">
                    <a:lumMod val="75000"/>
                  </a:schemeClr>
                </a:solidFill>
              </a:rPr>
              <a:t>rivers</a:t>
            </a:r>
            <a:r>
              <a:rPr lang="en-GB" sz="1500" dirty="0"/>
              <a:t>}.</a:t>
            </a:r>
            <a:endParaRPr lang="en-GB" sz="15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D45D91-E6CA-4D5E-A74D-DEE021FF3D41}"/>
              </a:ext>
            </a:extLst>
          </p:cNvPr>
          <p:cNvPicPr>
            <a:picLocks noChangeAspect="1"/>
          </p:cNvPicPr>
          <p:nvPr/>
        </p:nvPicPr>
        <p:blipFill>
          <a:blip r:embed="rId3"/>
          <a:stretch>
            <a:fillRect/>
          </a:stretch>
        </p:blipFill>
        <p:spPr>
          <a:xfrm>
            <a:off x="4698021" y="1927386"/>
            <a:ext cx="4206304" cy="3979771"/>
          </a:xfrm>
          <a:prstGeom prst="rect">
            <a:avLst/>
          </a:prstGeom>
        </p:spPr>
      </p:pic>
      <p:sp>
        <p:nvSpPr>
          <p:cNvPr id="6" name="TextBox 5">
            <a:extLst>
              <a:ext uri="{FF2B5EF4-FFF2-40B4-BE49-F238E27FC236}">
                <a16:creationId xmlns:a16="http://schemas.microsoft.com/office/drawing/2014/main" id="{21668616-D758-4993-9269-462401CCC31D}"/>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7" name="Group 6">
            <a:extLst>
              <a:ext uri="{FF2B5EF4-FFF2-40B4-BE49-F238E27FC236}">
                <a16:creationId xmlns:a16="http://schemas.microsoft.com/office/drawing/2014/main" id="{A45FFFFA-E775-1C85-90CD-1859DAFA8786}"/>
              </a:ext>
            </a:extLst>
          </p:cNvPr>
          <p:cNvGrpSpPr/>
          <p:nvPr/>
        </p:nvGrpSpPr>
        <p:grpSpPr>
          <a:xfrm>
            <a:off x="239675" y="1284329"/>
            <a:ext cx="2920992" cy="643057"/>
            <a:chOff x="239675" y="1353129"/>
            <a:chExt cx="2920992" cy="643057"/>
          </a:xfrm>
        </p:grpSpPr>
        <p:sp>
          <p:nvSpPr>
            <p:cNvPr id="8" name="TextBox 7">
              <a:extLst>
                <a:ext uri="{FF2B5EF4-FFF2-40B4-BE49-F238E27FC236}">
                  <a16:creationId xmlns:a16="http://schemas.microsoft.com/office/drawing/2014/main" id="{D01E67D6-C83F-CD94-1573-E8ADB64438AD}"/>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9" name="TextBox 8">
              <a:extLst>
                <a:ext uri="{FF2B5EF4-FFF2-40B4-BE49-F238E27FC236}">
                  <a16:creationId xmlns:a16="http://schemas.microsoft.com/office/drawing/2014/main" id="{B7809771-A547-3936-288F-25EB9C203E8D}"/>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3366996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Short Captions</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1660634B-E7CA-4B71-874A-B0734D57E95E}"/>
              </a:ext>
            </a:extLst>
          </p:cNvPr>
          <p:cNvSpPr txBox="1">
            <a:spLocks/>
          </p:cNvSpPr>
          <p:nvPr/>
        </p:nvSpPr>
        <p:spPr>
          <a:xfrm>
            <a:off x="457200" y="1288488"/>
            <a:ext cx="3967655" cy="497007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listoffigures</a:t>
            </a:r>
            <a:endParaRPr lang="en-GB" sz="2000" dirty="0">
              <a:solidFill>
                <a:schemeClr val="tx2">
                  <a:lumMod val="50000"/>
                  <a:lumOff val="50000"/>
                </a:schemeClr>
              </a:solidFill>
            </a:endParaRP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2">
                    <a:lumMod val="75000"/>
                  </a:schemeClr>
                </a:solidFill>
              </a:rPr>
              <a:t>figure</a:t>
            </a:r>
            <a:r>
              <a:rPr lang="en-GB" sz="2000" dirty="0"/>
              <a:t>}    </a:t>
            </a:r>
          </a:p>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r>
              <a:rPr lang="en-GB" sz="2000" dirty="0">
                <a:solidFill>
                  <a:schemeClr val="tx2">
                    <a:lumMod val="50000"/>
                    <a:lumOff val="50000"/>
                  </a:schemeClr>
                </a:solidFill>
              </a:rPr>
              <a:t> \</a:t>
            </a:r>
            <a:r>
              <a:rPr lang="en-GB" sz="2000" dirty="0" err="1">
                <a:solidFill>
                  <a:schemeClr val="tx2">
                    <a:lumMod val="50000"/>
                    <a:lumOff val="50000"/>
                  </a:schemeClr>
                </a:solidFill>
              </a:rPr>
              <a:t>includegraphics</a:t>
            </a:r>
            <a:r>
              <a:rPr lang="en-GB" sz="2000" dirty="0"/>
              <a:t>[width=0.9 </a:t>
            </a:r>
            <a:r>
              <a:rPr lang="en-GB" sz="2000" dirty="0">
                <a:solidFill>
                  <a:schemeClr val="tx2">
                    <a:lumMod val="50000"/>
                    <a:lumOff val="50000"/>
                  </a:schemeClr>
                </a:solidFill>
              </a:rPr>
              <a:t>\</a:t>
            </a:r>
            <a:r>
              <a:rPr lang="en-GB" sz="2000" dirty="0" err="1">
                <a:solidFill>
                  <a:schemeClr val="tx2">
                    <a:lumMod val="50000"/>
                    <a:lumOff val="50000"/>
                  </a:schemeClr>
                </a:solidFill>
              </a:rPr>
              <a:t>textwidth</a:t>
            </a:r>
            <a:r>
              <a:rPr lang="en-GB" sz="2000" dirty="0"/>
              <a:t>]{</a:t>
            </a:r>
            <a:r>
              <a:rPr lang="en-GB" sz="2000" dirty="0">
                <a:solidFill>
                  <a:schemeClr val="accent2">
                    <a:lumMod val="75000"/>
                  </a:schemeClr>
                </a:solidFill>
              </a:rPr>
              <a:t>earth</a:t>
            </a:r>
            <a:r>
              <a:rPr lang="en-GB" sz="2000" dirty="0"/>
              <a:t>}</a:t>
            </a:r>
          </a:p>
          <a:p>
            <a:pPr marL="0" indent="0">
              <a:buFont typeface="Arial"/>
              <a:buNone/>
            </a:pPr>
            <a:r>
              <a:rPr lang="en-GB" sz="2000" dirty="0">
                <a:solidFill>
                  <a:schemeClr val="tx2">
                    <a:lumMod val="50000"/>
                    <a:lumOff val="50000"/>
                  </a:schemeClr>
                </a:solidFill>
              </a:rPr>
              <a:t>\caption</a:t>
            </a:r>
            <a:r>
              <a:rPr lang="en-GB" sz="2000" dirty="0"/>
              <a:t>[Planet Earth]{Earth is the third planet from the Sun. It has a radius of 6371km and orbits the Sun at a distance of 150 million km.}</a:t>
            </a:r>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2">
                    <a:lumMod val="75000"/>
                  </a:schemeClr>
                </a:solidFill>
              </a:rPr>
              <a:t>figure</a:t>
            </a:r>
            <a:r>
              <a:rPr lang="en-GB" sz="2000" dirty="0"/>
              <a:t>}</a:t>
            </a:r>
          </a:p>
        </p:txBody>
      </p:sp>
      <p:pic>
        <p:nvPicPr>
          <p:cNvPr id="11" name="Picture 10">
            <a:extLst>
              <a:ext uri="{FF2B5EF4-FFF2-40B4-BE49-F238E27FC236}">
                <a16:creationId xmlns:a16="http://schemas.microsoft.com/office/drawing/2014/main" id="{08AEEE69-6C95-40FA-AD37-2E29B2E9F069}"/>
              </a:ext>
            </a:extLst>
          </p:cNvPr>
          <p:cNvPicPr>
            <a:picLocks noChangeAspect="1"/>
          </p:cNvPicPr>
          <p:nvPr/>
        </p:nvPicPr>
        <p:blipFill>
          <a:blip r:embed="rId3"/>
          <a:stretch>
            <a:fillRect/>
          </a:stretch>
        </p:blipFill>
        <p:spPr>
          <a:xfrm>
            <a:off x="4719146" y="1288488"/>
            <a:ext cx="4418252" cy="4970079"/>
          </a:xfrm>
          <a:prstGeom prst="rect">
            <a:avLst/>
          </a:prstGeom>
        </p:spPr>
      </p:pic>
    </p:spTree>
    <p:extLst>
      <p:ext uri="{BB962C8B-B14F-4D97-AF65-F5344CB8AC3E}">
        <p14:creationId xmlns:p14="http://schemas.microsoft.com/office/powerpoint/2010/main" val="280983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Graphics Path</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can set where LaTeX should look for the graphics to be used in your document</a:t>
            </a:r>
          </a:p>
          <a:p>
            <a:r>
              <a:rPr lang="en-GB" sz="2800" dirty="0"/>
              <a:t>Useful for separating figures for different chapters and the .</a:t>
            </a:r>
            <a:r>
              <a:rPr lang="en-GB" sz="2800" dirty="0" err="1"/>
              <a:t>tex</a:t>
            </a:r>
            <a:r>
              <a:rPr lang="en-GB" sz="2800" dirty="0"/>
              <a:t> files</a:t>
            </a:r>
          </a:p>
          <a:p>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398C5D47-C6D2-45C0-8D24-2F32A438F36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5831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Custom Commands</a:t>
            </a:r>
          </a:p>
        </p:txBody>
      </p:sp>
      <p:cxnSp>
        <p:nvCxnSpPr>
          <p:cNvPr id="12" name="Straight Connector 11"/>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2"/>
          <p:cNvSpPr>
            <a:spLocks noChangeArrowheads="1"/>
          </p:cNvSpPr>
          <p:nvPr/>
        </p:nvSpPr>
        <p:spPr bwMode="auto">
          <a:xfrm>
            <a:off x="379360" y="1686591"/>
            <a:ext cx="4166693" cy="415498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3" name="Picture 12">
            <a:extLst>
              <a:ext uri="{FF2B5EF4-FFF2-40B4-BE49-F238E27FC236}">
                <a16:creationId xmlns:a16="http://schemas.microsoft.com/office/drawing/2014/main" id="{8A08522B-9567-425D-856D-8B35D8CEF722}"/>
              </a:ext>
            </a:extLst>
          </p:cNvPr>
          <p:cNvPicPr>
            <a:picLocks noChangeAspect="1"/>
          </p:cNvPicPr>
          <p:nvPr/>
        </p:nvPicPr>
        <p:blipFill>
          <a:blip r:embed="rId3"/>
          <a:stretch>
            <a:fillRect/>
          </a:stretch>
        </p:blipFill>
        <p:spPr>
          <a:xfrm>
            <a:off x="4809198" y="3599955"/>
            <a:ext cx="3955441" cy="537864"/>
          </a:xfrm>
          <a:prstGeom prst="rect">
            <a:avLst/>
          </a:prstGeom>
        </p:spPr>
      </p:pic>
      <p:sp>
        <p:nvSpPr>
          <p:cNvPr id="6" name="TextBox 5">
            <a:extLst>
              <a:ext uri="{FF2B5EF4-FFF2-40B4-BE49-F238E27FC236}">
                <a16:creationId xmlns:a16="http://schemas.microsoft.com/office/drawing/2014/main" id="{60A5A0E4-D0CF-4B28-8E87-60A3B3E341C1}"/>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66602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The </a:t>
            </a:r>
            <a:r>
              <a:rPr lang="en-GB" sz="2800" dirty="0" err="1"/>
              <a:t>UoL</a:t>
            </a:r>
            <a:r>
              <a:rPr lang="en-GB" sz="2800" dirty="0"/>
              <a:t> does not specify a format for bibliographies/citations</a:t>
            </a:r>
          </a:p>
          <a:p>
            <a:r>
              <a:rPr lang="en-GB" sz="2800" dirty="0"/>
              <a:t>For PhD theses, bibliographies are usually included at the end of the whole document</a:t>
            </a:r>
          </a:p>
          <a:p>
            <a:r>
              <a:rPr lang="en-GB" sz="2800" dirty="0"/>
              <a:t>You will likely have a large number of references in your thesis</a:t>
            </a:r>
          </a:p>
          <a:p>
            <a:r>
              <a:rPr lang="en-GB" sz="2800" dirty="0"/>
              <a:t>There are many ways to include references and citations in LaTeX</a:t>
            </a:r>
          </a:p>
          <a:p>
            <a:r>
              <a:rPr lang="en-GB" sz="2800" dirty="0"/>
              <a:t>Many reference management programs allow the exporting of </a:t>
            </a:r>
            <a:r>
              <a:rPr lang="en-GB" sz="2800" dirty="0" err="1"/>
              <a:t>bibliogrpahies</a:t>
            </a:r>
            <a:r>
              <a:rPr lang="en-GB" sz="2800" dirty="0"/>
              <a:t> in a .bib file</a:t>
            </a:r>
            <a:endParaRPr lang="en-GB" sz="2400" dirty="0"/>
          </a:p>
          <a:p>
            <a:pPr lvl="1"/>
            <a:endParaRPr lang="en-GB" sz="1600" dirty="0"/>
          </a:p>
        </p:txBody>
      </p:sp>
    </p:spTree>
    <p:extLst>
      <p:ext uri="{BB962C8B-B14F-4D97-AF65-F5344CB8AC3E}">
        <p14:creationId xmlns:p14="http://schemas.microsoft.com/office/powerpoint/2010/main" val="59469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530528"/>
            <a:ext cx="4221830" cy="4796715"/>
            <a:chOff x="191387" y="1449022"/>
            <a:chExt cx="4221840" cy="4479216"/>
          </a:xfrm>
        </p:grpSpPr>
        <p:sp>
          <p:nvSpPr>
            <p:cNvPr id="3" name="Rectangle 2">
              <a:extLst>
                <a:ext uri="{FF2B5EF4-FFF2-40B4-BE49-F238E27FC236}">
                  <a16:creationId xmlns:a16="http://schemas.microsoft.com/office/drawing/2014/main" id="{603AC519-287E-431C-AC14-B4D6EEF203DB}"/>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Weir_2011</a:t>
              </a:r>
              <a:r>
                <a:rPr lang="en-GB" sz="2000" dirty="0"/>
                <a:t>,</a:t>
              </a:r>
            </a:p>
            <a:p>
              <a:r>
                <a:rPr lang="en-GB" sz="2000" dirty="0">
                  <a:solidFill>
                    <a:schemeClr val="tx2">
                      <a:lumMod val="50000"/>
                      <a:lumOff val="50000"/>
                    </a:schemeClr>
                  </a:solidFill>
                </a:rPr>
                <a:t>author = </a:t>
              </a:r>
              <a:r>
                <a:rPr lang="en-GB" sz="2000" dirty="0"/>
                <a:t>“Andy Weir",</a:t>
              </a:r>
            </a:p>
            <a:p>
              <a:r>
                <a:rPr lang="en-GB" sz="2000" dirty="0">
                  <a:solidFill>
                    <a:schemeClr val="tx2">
                      <a:lumMod val="50000"/>
                      <a:lumOff val="50000"/>
                    </a:schemeClr>
                  </a:solidFill>
                </a:rPr>
                <a:t>title = </a:t>
              </a:r>
              <a:r>
                <a:rPr lang="en-GB" sz="2000" dirty="0"/>
                <a:t>“The Martian",</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publisher = </a:t>
              </a:r>
              <a:r>
                <a:rPr lang="en-GB" sz="2000" dirty="0"/>
                <a:t>“Crown"}</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8" name="Picture 7">
            <a:extLst>
              <a:ext uri="{FF2B5EF4-FFF2-40B4-BE49-F238E27FC236}">
                <a16:creationId xmlns:a16="http://schemas.microsoft.com/office/drawing/2014/main" id="{851A7C52-619C-7CD8-7E75-1CED7171D1D5}"/>
              </a:ext>
            </a:extLst>
          </p:cNvPr>
          <p:cNvPicPr>
            <a:picLocks noChangeAspect="1"/>
          </p:cNvPicPr>
          <p:nvPr/>
        </p:nvPicPr>
        <p:blipFill>
          <a:blip r:embed="rId3"/>
          <a:stretch>
            <a:fillRect/>
          </a:stretch>
        </p:blipFill>
        <p:spPr>
          <a:xfrm>
            <a:off x="4697169" y="3151207"/>
            <a:ext cx="4255444" cy="1277479"/>
          </a:xfrm>
          <a:prstGeom prst="rect">
            <a:avLst/>
          </a:prstGeom>
        </p:spPr>
      </p:pic>
    </p:spTree>
    <p:extLst>
      <p:ext uri="{BB962C8B-B14F-4D97-AF65-F5344CB8AC3E}">
        <p14:creationId xmlns:p14="http://schemas.microsoft.com/office/powerpoint/2010/main" val="4615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Using this PowerPoint</a:t>
            </a:r>
          </a:p>
        </p:txBody>
      </p:sp>
      <p:sp>
        <p:nvSpPr>
          <p:cNvPr id="3" name="Content Placeholder 2"/>
          <p:cNvSpPr>
            <a:spLocks noGrp="1"/>
          </p:cNvSpPr>
          <p:nvPr>
            <p:ph idx="1"/>
          </p:nvPr>
        </p:nvSpPr>
        <p:spPr>
          <a:xfrm>
            <a:off x="457200" y="1600200"/>
            <a:ext cx="8435280" cy="4876800"/>
          </a:xfrm>
        </p:spPr>
        <p:txBody>
          <a:bodyPr>
            <a:normAutofit/>
          </a:bodyPr>
          <a:lstStyle/>
          <a:p>
            <a:pPr marL="0" lvl="0" indent="0" fontAlgn="base">
              <a:spcBef>
                <a:spcPts val="600"/>
              </a:spcBef>
              <a:spcAft>
                <a:spcPts val="600"/>
              </a:spcAft>
              <a:buNone/>
            </a:pPr>
            <a:r>
              <a:rPr lang="en-GB" sz="100" dirty="0"/>
              <a:t> </a:t>
            </a:r>
          </a:p>
          <a:p>
            <a:r>
              <a:rPr lang="en-GB" sz="2400" dirty="0"/>
              <a:t>You can use whatever LaTeX editor/compiler you like</a:t>
            </a:r>
          </a:p>
          <a:p>
            <a:r>
              <a:rPr lang="en-GB" sz="2400" dirty="0"/>
              <a:t>Further notes and comments in the notes section of most slides</a:t>
            </a:r>
          </a:p>
          <a:p>
            <a:pPr lvl="1"/>
            <a:r>
              <a:rPr lang="en-GB" sz="2000" dirty="0"/>
              <a:t>Annotates and explains the examples</a:t>
            </a:r>
          </a:p>
          <a:p>
            <a:r>
              <a:rPr lang="en-GB" sz="2400" dirty="0"/>
              <a:t>Notes also often contain links to Overleaf projects used to generate examples</a:t>
            </a:r>
          </a:p>
          <a:p>
            <a:pPr lvl="1"/>
            <a:r>
              <a:rPr lang="en-GB" sz="2000" dirty="0"/>
              <a:t>Allows you to see the example in the context of a compete project</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634929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756683"/>
            <a:ext cx="4221840" cy="4167618"/>
            <a:chOff x="191387" y="1449022"/>
            <a:chExt cx="4221840" cy="4167618"/>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a:solidFill>
                    <a:schemeClr val="tx2">
                      <a:lumMod val="50000"/>
                      <a:lumOff val="50000"/>
                    </a:schemeClr>
                  </a:solidFill>
                </a:rPr>
                <a:t> </a:t>
              </a:r>
              <a:r>
                <a:rPr lang="en-GB" sz="2400"/>
                <a:t>{</a:t>
              </a:r>
              <a:r>
                <a:rPr lang="en-GB" sz="2400">
                  <a:solidFill>
                    <a:schemeClr val="accent4">
                      <a:lumMod val="75000"/>
                    </a:schemeClr>
                  </a:solidFill>
                </a:rPr>
                <a:t>Weir_2011</a:t>
              </a:r>
              <a:r>
                <a:rPr lang="en-GB" sz="2400"/>
                <a:t>}</a:t>
              </a:r>
              <a:endParaRPr lang="en-GB" sz="2400" dirty="0"/>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7" name="Picture 6">
            <a:extLst>
              <a:ext uri="{FF2B5EF4-FFF2-40B4-BE49-F238E27FC236}">
                <a16:creationId xmlns:a16="http://schemas.microsoft.com/office/drawing/2014/main" id="{4059D58D-CD17-7022-9AFB-6DCFE1A5FDF2}"/>
              </a:ext>
            </a:extLst>
          </p:cNvPr>
          <p:cNvPicPr>
            <a:picLocks noChangeAspect="1"/>
          </p:cNvPicPr>
          <p:nvPr/>
        </p:nvPicPr>
        <p:blipFill>
          <a:blip r:embed="rId3"/>
          <a:stretch>
            <a:fillRect/>
          </a:stretch>
        </p:blipFill>
        <p:spPr>
          <a:xfrm>
            <a:off x="4826643" y="3080993"/>
            <a:ext cx="4125969" cy="696014"/>
          </a:xfrm>
          <a:prstGeom prst="rect">
            <a:avLst/>
          </a:prstGeom>
        </p:spPr>
      </p:pic>
    </p:spTree>
    <p:extLst>
      <p:ext uri="{BB962C8B-B14F-4D97-AF65-F5344CB8AC3E}">
        <p14:creationId xmlns:p14="http://schemas.microsoft.com/office/powerpoint/2010/main" val="687175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at the </a:t>
            </a:r>
            <a:br>
              <a:rPr lang="en-GB" sz="4000" dirty="0"/>
            </a:br>
            <a:r>
              <a:rPr lang="en-GB" sz="4000" dirty="0"/>
              <a:t>End of Each Chapter</a:t>
            </a:r>
          </a:p>
        </p:txBody>
      </p:sp>
      <p:grpSp>
        <p:nvGrpSpPr>
          <p:cNvPr id="5" name="Group 4">
            <a:extLst>
              <a:ext uri="{FF2B5EF4-FFF2-40B4-BE49-F238E27FC236}">
                <a16:creationId xmlns:a16="http://schemas.microsoft.com/office/drawing/2014/main" id="{F5455341-BD23-481A-BFA7-330F1E8E3283}"/>
              </a:ext>
            </a:extLst>
          </p:cNvPr>
          <p:cNvGrpSpPr/>
          <p:nvPr/>
        </p:nvGrpSpPr>
        <p:grpSpPr>
          <a:xfrm>
            <a:off x="237685" y="2873640"/>
            <a:ext cx="4536872" cy="3428954"/>
            <a:chOff x="191387" y="1449022"/>
            <a:chExt cx="4221840" cy="3428954"/>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046988"/>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sectionbib</a:t>
              </a:r>
              <a:r>
                <a:rPr lang="en-GB" sz="2400" dirty="0"/>
                <a:t>]{natbib}</a:t>
              </a:r>
            </a:p>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t>chapterbib</a:t>
              </a:r>
              <a:r>
                <a:rPr lang="en-GB" sz="2400" dirty="0"/>
                <a:t>}  </a:t>
              </a:r>
            </a:p>
            <a:p>
              <a:endParaRPr lang="en-GB" sz="2400" dirty="0">
                <a:solidFill>
                  <a:schemeClr val="tx2">
                    <a:lumMod val="50000"/>
                    <a:lumOff val="50000"/>
                  </a:schemeClr>
                </a:solidFill>
              </a:endParaRPr>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document</a:t>
              </a:r>
              <a:r>
                <a:rPr lang="en-GB" sz="2400" dirty="0"/>
                <a:t>}</a:t>
              </a:r>
            </a:p>
            <a:p>
              <a:endParaRPr lang="en-GB" sz="2400" dirty="0">
                <a:solidFill>
                  <a:schemeClr val="tx2">
                    <a:lumMod val="50000"/>
                    <a:lumOff val="50000"/>
                  </a:schemeClr>
                </a:solidFill>
              </a:endParaRPr>
            </a:p>
            <a:p>
              <a:r>
                <a:rPr lang="en-GB" sz="2400" dirty="0">
                  <a:solidFill>
                    <a:schemeClr val="tx2">
                      <a:lumMod val="50000"/>
                      <a:lumOff val="50000"/>
                    </a:schemeClr>
                  </a:solidFill>
                </a:rPr>
                <a:t>\include</a:t>
              </a:r>
              <a:r>
                <a:rPr lang="en-GB" sz="2400" dirty="0"/>
                <a:t>{</a:t>
              </a:r>
              <a:r>
                <a:rPr lang="en-GB" sz="2400" dirty="0">
                  <a:solidFill>
                    <a:schemeClr val="accent4">
                      <a:lumMod val="75000"/>
                    </a:schemeClr>
                  </a:solidFill>
                </a:rPr>
                <a:t>introduction</a:t>
              </a:r>
              <a:r>
                <a:rPr lang="en-GB" sz="2400" dirty="0"/>
                <a:t>}</a:t>
              </a:r>
            </a:p>
            <a:p>
              <a:endParaRPr lang="en-GB" sz="2400" dirty="0">
                <a:solidFill>
                  <a:schemeClr val="tx2">
                    <a:lumMod val="50000"/>
                    <a:lumOff val="50000"/>
                  </a:schemeClr>
                </a:solidFill>
              </a:endParaRPr>
            </a:p>
            <a:p>
              <a:r>
                <a:rPr lang="en-GB" sz="2400" dirty="0">
                  <a:solidFill>
                    <a:schemeClr val="tx2">
                      <a:lumMod val="50000"/>
                      <a:lumOff val="50000"/>
                    </a:schemeClr>
                  </a:solidFill>
                </a:rPr>
                <a:t>\include</a:t>
              </a:r>
              <a:r>
                <a:rPr lang="en-GB" sz="2400" dirty="0"/>
                <a:t>{</a:t>
              </a:r>
              <a:r>
                <a:rPr lang="en-GB" sz="2400" dirty="0" err="1">
                  <a:solidFill>
                    <a:schemeClr val="accent4">
                      <a:lumMod val="75000"/>
                    </a:schemeClr>
                  </a:solidFill>
                </a:rPr>
                <a:t>literature_review</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sp>
        <p:nvSpPr>
          <p:cNvPr id="6" name="Content Placeholder 6">
            <a:extLst>
              <a:ext uri="{FF2B5EF4-FFF2-40B4-BE49-F238E27FC236}">
                <a16:creationId xmlns:a16="http://schemas.microsoft.com/office/drawing/2014/main" id="{BD51EB6C-9A9A-4D69-226A-685D23842974}"/>
              </a:ext>
            </a:extLst>
          </p:cNvPr>
          <p:cNvSpPr>
            <a:spLocks noGrp="1"/>
          </p:cNvSpPr>
          <p:nvPr>
            <p:ph idx="1"/>
          </p:nvPr>
        </p:nvSpPr>
        <p:spPr>
          <a:xfrm>
            <a:off x="457200" y="1645544"/>
            <a:ext cx="8189089" cy="914661"/>
          </a:xfrm>
        </p:spPr>
        <p:txBody>
          <a:bodyPr/>
          <a:lstStyle/>
          <a:p>
            <a:r>
              <a:rPr lang="en-GB" sz="2000" dirty="0"/>
              <a:t>MD(Res) thesis commonly have bibliography at the end of each chapter</a:t>
            </a:r>
          </a:p>
          <a:p>
            <a:r>
              <a:rPr lang="en-GB" sz="2000" dirty="0"/>
              <a:t>Can achieve this with </a:t>
            </a:r>
            <a:r>
              <a:rPr lang="en-GB" sz="2000" dirty="0" err="1"/>
              <a:t>chapterbib</a:t>
            </a:r>
            <a:r>
              <a:rPr lang="en-GB" sz="2000" dirty="0"/>
              <a:t> package </a:t>
            </a:r>
          </a:p>
          <a:p>
            <a:pPr lvl="1"/>
            <a:endParaRPr lang="en-GB" sz="1600" dirty="0"/>
          </a:p>
        </p:txBody>
      </p:sp>
      <p:grpSp>
        <p:nvGrpSpPr>
          <p:cNvPr id="8" name="Group 7">
            <a:extLst>
              <a:ext uri="{FF2B5EF4-FFF2-40B4-BE49-F238E27FC236}">
                <a16:creationId xmlns:a16="http://schemas.microsoft.com/office/drawing/2014/main" id="{FB68D34C-A625-BE8F-F428-C0A9BDE333D6}"/>
              </a:ext>
            </a:extLst>
          </p:cNvPr>
          <p:cNvGrpSpPr/>
          <p:nvPr/>
        </p:nvGrpSpPr>
        <p:grpSpPr>
          <a:xfrm>
            <a:off x="5040774" y="2873639"/>
            <a:ext cx="3865541" cy="2680763"/>
            <a:chOff x="191387" y="1449022"/>
            <a:chExt cx="4221840" cy="2749340"/>
          </a:xfrm>
        </p:grpSpPr>
        <p:sp>
          <p:nvSpPr>
            <p:cNvPr id="9" name="Rectangle 8">
              <a:extLst>
                <a:ext uri="{FF2B5EF4-FFF2-40B4-BE49-F238E27FC236}">
                  <a16:creationId xmlns:a16="http://schemas.microsoft.com/office/drawing/2014/main" id="{EA243498-31B9-A912-0F4D-1CCDBC3D9A07}"/>
                </a:ext>
              </a:extLst>
            </p:cNvPr>
            <p:cNvSpPr/>
            <p:nvPr/>
          </p:nvSpPr>
          <p:spPr>
            <a:xfrm>
              <a:off x="191387" y="1830988"/>
              <a:ext cx="4221840" cy="2367374"/>
            </a:xfrm>
            <a:prstGeom prst="rect">
              <a:avLst/>
            </a:prstGeom>
            <a:ln w="28575">
              <a:solidFill>
                <a:schemeClr val="accent1">
                  <a:lumMod val="75000"/>
                </a:schemeClr>
              </a:solidFill>
            </a:ln>
          </p:spPr>
          <p:txBody>
            <a:bodyPr wrap="square">
              <a:spAutoFit/>
            </a:bodyPr>
            <a:lstStyle/>
            <a:p>
              <a:r>
                <a:rPr lang="en-GB" sz="2400" dirty="0">
                  <a:solidFill>
                    <a:schemeClr val="tx2">
                      <a:lumMod val="50000"/>
                      <a:lumOff val="50000"/>
                    </a:schemeClr>
                  </a:solidFill>
                </a:rPr>
                <a:t>\chapter</a:t>
              </a:r>
              <a:r>
                <a:rPr lang="en-GB" sz="2400" dirty="0"/>
                <a:t>{</a:t>
              </a:r>
              <a:r>
                <a:rPr lang="en-GB" sz="2400" dirty="0">
                  <a:solidFill>
                    <a:schemeClr val="accent4">
                      <a:lumMod val="75000"/>
                    </a:schemeClr>
                  </a:solidFill>
                </a:rPr>
                <a:t>Introduction</a:t>
              </a:r>
              <a:r>
                <a:rPr lang="en-GB" sz="2400" dirty="0"/>
                <a:t>}</a:t>
              </a:r>
            </a:p>
            <a:p>
              <a:endParaRPr lang="en-GB" sz="2400" dirty="0">
                <a:solidFill>
                  <a:schemeClr val="tx2">
                    <a:lumMod val="50000"/>
                    <a:lumOff val="50000"/>
                  </a:schemeClr>
                </a:solidFill>
              </a:endParaRPr>
            </a:p>
            <a:p>
              <a:r>
                <a:rPr lang="en-GB" sz="2400" dirty="0">
                  <a:solidFill>
                    <a:schemeClr val="tx2">
                      <a:lumMod val="50000"/>
                      <a:lumOff val="50000"/>
                    </a:schemeClr>
                  </a:solidFill>
                </a:rPr>
                <a:t>\cite</a:t>
              </a:r>
              <a:r>
                <a:rPr lang="en-GB" sz="2400" dirty="0"/>
                <a:t>{</a:t>
              </a:r>
              <a:r>
                <a:rPr lang="en-GB" sz="2400" dirty="0">
                  <a:solidFill>
                    <a:schemeClr val="accent4">
                      <a:lumMod val="75000"/>
                    </a:schemeClr>
                  </a:solidFill>
                </a:rPr>
                <a:t>Thor_2011</a:t>
              </a:r>
              <a:r>
                <a:rPr lang="en-GB" sz="2400" dirty="0"/>
                <a:t>}</a:t>
              </a:r>
            </a:p>
            <a:p>
              <a:endParaRPr lang="en-GB" sz="2400" dirty="0">
                <a:solidFill>
                  <a:schemeClr val="tx2">
                    <a:lumMod val="50000"/>
                    <a:lumOff val="50000"/>
                  </a:schemeClr>
                </a:solidFill>
              </a:endParaRPr>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{references}</a:t>
              </a:r>
            </a:p>
          </p:txBody>
        </p:sp>
        <p:sp>
          <p:nvSpPr>
            <p:cNvPr id="10" name="TextBox 9">
              <a:extLst>
                <a:ext uri="{FF2B5EF4-FFF2-40B4-BE49-F238E27FC236}">
                  <a16:creationId xmlns:a16="http://schemas.microsoft.com/office/drawing/2014/main" id="{36DD14B0-4FF1-60E2-AA50-1CA33783667B}"/>
                </a:ext>
              </a:extLst>
            </p:cNvPr>
            <p:cNvSpPr txBox="1"/>
            <p:nvPr/>
          </p:nvSpPr>
          <p:spPr>
            <a:xfrm>
              <a:off x="191387" y="1449022"/>
              <a:ext cx="2151272" cy="378780"/>
            </a:xfrm>
            <a:prstGeom prst="rect">
              <a:avLst/>
            </a:prstGeom>
            <a:noFill/>
          </p:spPr>
          <p:txBody>
            <a:bodyPr wrap="square" rtlCol="0">
              <a:spAutoFit/>
            </a:bodyPr>
            <a:lstStyle/>
            <a:p>
              <a:r>
                <a:rPr lang="en-GB" dirty="0" err="1">
                  <a:solidFill>
                    <a:schemeClr val="accent1">
                      <a:lumMod val="75000"/>
                    </a:schemeClr>
                  </a:solidFill>
                </a:rPr>
                <a:t>introduction.tex</a:t>
              </a:r>
              <a:endParaRPr lang="en-GB" dirty="0">
                <a:solidFill>
                  <a:schemeClr val="accent1">
                    <a:lumMod val="75000"/>
                  </a:schemeClr>
                </a:solidFill>
              </a:endParaRPr>
            </a:p>
          </p:txBody>
        </p:sp>
      </p:grpSp>
    </p:spTree>
    <p:extLst>
      <p:ext uri="{BB962C8B-B14F-4D97-AF65-F5344CB8AC3E}">
        <p14:creationId xmlns:p14="http://schemas.microsoft.com/office/powerpoint/2010/main" val="1363280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Personalising References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1938594"/>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EAE57B54-AC20-42C0-AFBA-540AAA289211}"/>
              </a:ext>
            </a:extLst>
          </p:cNvPr>
          <p:cNvSpPr/>
          <p:nvPr/>
        </p:nvSpPr>
        <p:spPr>
          <a:xfrm>
            <a:off x="191387" y="3564182"/>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3" name="Rectangle 12">
            <a:extLst>
              <a:ext uri="{FF2B5EF4-FFF2-40B4-BE49-F238E27FC236}">
                <a16:creationId xmlns:a16="http://schemas.microsoft.com/office/drawing/2014/main" id="{C368566C-8132-4326-AECD-743CD6052548}"/>
              </a:ext>
            </a:extLst>
          </p:cNvPr>
          <p:cNvSpPr/>
          <p:nvPr/>
        </p:nvSpPr>
        <p:spPr>
          <a:xfrm>
            <a:off x="191387" y="5173278"/>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6" name="Picture 5">
            <a:extLst>
              <a:ext uri="{FF2B5EF4-FFF2-40B4-BE49-F238E27FC236}">
                <a16:creationId xmlns:a16="http://schemas.microsoft.com/office/drawing/2014/main" id="{CB1F0A13-3910-5E95-E8FD-77F81E8A98FC}"/>
              </a:ext>
            </a:extLst>
          </p:cNvPr>
          <p:cNvPicPr>
            <a:picLocks noChangeAspect="1"/>
          </p:cNvPicPr>
          <p:nvPr/>
        </p:nvPicPr>
        <p:blipFill>
          <a:blip r:embed="rId3"/>
          <a:stretch>
            <a:fillRect/>
          </a:stretch>
        </p:blipFill>
        <p:spPr>
          <a:xfrm>
            <a:off x="4730774" y="1752354"/>
            <a:ext cx="4332439" cy="772589"/>
          </a:xfrm>
          <a:prstGeom prst="rect">
            <a:avLst/>
          </a:prstGeom>
          <a:ln w="28575">
            <a:solidFill>
              <a:schemeClr val="accent1"/>
            </a:solidFill>
          </a:ln>
        </p:spPr>
      </p:pic>
      <p:pic>
        <p:nvPicPr>
          <p:cNvPr id="10" name="Picture 9">
            <a:extLst>
              <a:ext uri="{FF2B5EF4-FFF2-40B4-BE49-F238E27FC236}">
                <a16:creationId xmlns:a16="http://schemas.microsoft.com/office/drawing/2014/main" id="{4E771CE8-6C1C-63F0-30ED-7DB43FFE2EBC}"/>
              </a:ext>
            </a:extLst>
          </p:cNvPr>
          <p:cNvPicPr>
            <a:picLocks noChangeAspect="1"/>
          </p:cNvPicPr>
          <p:nvPr/>
        </p:nvPicPr>
        <p:blipFill>
          <a:blip r:embed="rId4"/>
          <a:stretch>
            <a:fillRect/>
          </a:stretch>
        </p:blipFill>
        <p:spPr>
          <a:xfrm>
            <a:off x="4718548" y="3428999"/>
            <a:ext cx="4344665" cy="739107"/>
          </a:xfrm>
          <a:prstGeom prst="rect">
            <a:avLst/>
          </a:prstGeom>
          <a:ln w="28575">
            <a:solidFill>
              <a:schemeClr val="accent2"/>
            </a:solidFill>
          </a:ln>
        </p:spPr>
      </p:pic>
      <p:pic>
        <p:nvPicPr>
          <p:cNvPr id="15" name="Picture 14">
            <a:extLst>
              <a:ext uri="{FF2B5EF4-FFF2-40B4-BE49-F238E27FC236}">
                <a16:creationId xmlns:a16="http://schemas.microsoft.com/office/drawing/2014/main" id="{75B9A0A6-7A32-1515-6A7A-22542D9E1E7B}"/>
              </a:ext>
            </a:extLst>
          </p:cNvPr>
          <p:cNvPicPr>
            <a:picLocks noChangeAspect="1"/>
          </p:cNvPicPr>
          <p:nvPr/>
        </p:nvPicPr>
        <p:blipFill>
          <a:blip r:embed="rId5"/>
          <a:stretch>
            <a:fillRect/>
          </a:stretch>
        </p:blipFill>
        <p:spPr>
          <a:xfrm>
            <a:off x="4730775" y="5072162"/>
            <a:ext cx="4248144" cy="739108"/>
          </a:xfrm>
          <a:prstGeom prst="rect">
            <a:avLst/>
          </a:prstGeom>
          <a:ln w="28575">
            <a:solidFill>
              <a:schemeClr val="accent3"/>
            </a:solidFill>
          </a:ln>
        </p:spPr>
      </p:pic>
    </p:spTree>
    <p:extLst>
      <p:ext uri="{BB962C8B-B14F-4D97-AF65-F5344CB8AC3E}">
        <p14:creationId xmlns:p14="http://schemas.microsoft.com/office/powerpoint/2010/main" val="147386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More Ways to Cite</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912736"/>
            <a:ext cx="4221840" cy="1631216"/>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6" name="Picture 5">
            <a:extLst>
              <a:ext uri="{FF2B5EF4-FFF2-40B4-BE49-F238E27FC236}">
                <a16:creationId xmlns:a16="http://schemas.microsoft.com/office/drawing/2014/main" id="{7C29EDB8-EBB7-1B26-3064-1AF39DE8AD30}"/>
              </a:ext>
            </a:extLst>
          </p:cNvPr>
          <p:cNvPicPr>
            <a:picLocks noChangeAspect="1"/>
          </p:cNvPicPr>
          <p:nvPr/>
        </p:nvPicPr>
        <p:blipFill>
          <a:blip r:embed="rId3"/>
          <a:stretch>
            <a:fillRect/>
          </a:stretch>
        </p:blipFill>
        <p:spPr>
          <a:xfrm>
            <a:off x="4730775" y="3380911"/>
            <a:ext cx="4221840" cy="694866"/>
          </a:xfrm>
          <a:prstGeom prst="rect">
            <a:avLst/>
          </a:prstGeom>
        </p:spPr>
      </p:pic>
    </p:spTree>
    <p:extLst>
      <p:ext uri="{BB962C8B-B14F-4D97-AF65-F5344CB8AC3E}">
        <p14:creationId xmlns:p14="http://schemas.microsoft.com/office/powerpoint/2010/main" val="3072310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Gotchas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Capitalisation</a:t>
            </a:r>
          </a:p>
          <a:p>
            <a:pPr lvl="1"/>
            <a:r>
              <a:rPr lang="en-GB" sz="2400" dirty="0"/>
              <a:t> </a:t>
            </a:r>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r>
              <a:rPr lang="en-GB" sz="2400" dirty="0"/>
              <a:t>Accents</a:t>
            </a:r>
          </a:p>
          <a:p>
            <a:pPr lvl="1"/>
            <a:r>
              <a:rPr lang="en-GB" sz="2400" dirty="0"/>
              <a:t>Ren</a:t>
            </a:r>
            <a:r>
              <a:rPr lang="en-GB" sz="2400" dirty="0">
                <a:solidFill>
                  <a:schemeClr val="tx2">
                    <a:lumMod val="50000"/>
                    <a:lumOff val="50000"/>
                  </a:schemeClr>
                </a:solidFill>
              </a:rPr>
              <a:t>\’</a:t>
            </a:r>
            <a:r>
              <a:rPr lang="en-GB" sz="2400" dirty="0"/>
              <a:t>{e}e</a:t>
            </a:r>
          </a:p>
          <a:p>
            <a:r>
              <a:rPr lang="en-GB" sz="2400" dirty="0"/>
              <a:t>Multiple Author names</a:t>
            </a:r>
          </a:p>
          <a:p>
            <a:pPr lvl="1"/>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lvl="1"/>
            <a:r>
              <a:rPr lang="en-GB" sz="2400" dirty="0"/>
              <a:t> </a:t>
            </a:r>
            <a:r>
              <a:rPr lang="en-GB" sz="2400" dirty="0">
                <a:solidFill>
                  <a:schemeClr val="tx2">
                    <a:lumMod val="50000"/>
                    <a:lumOff val="50000"/>
                  </a:schemeClr>
                </a:solidFill>
              </a:rPr>
              <a:t>author = </a:t>
            </a:r>
            <a:r>
              <a:rPr lang="en-GB" sz="2400" dirty="0"/>
              <a:t>“Hemingway, Ernest; Stine, R.L.; Tolkien, J.R</a:t>
            </a:r>
            <a:r>
              <a:rPr lang="en-GB" sz="2400"/>
              <a:t>.R”</a:t>
            </a:r>
            <a:endParaRPr lang="en-GB" sz="2400" strike="sngStrike" dirty="0"/>
          </a:p>
          <a:p>
            <a:pPr lvl="1"/>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4" name="TextBox 3">
            <a:extLst>
              <a:ext uri="{FF2B5EF4-FFF2-40B4-BE49-F238E27FC236}">
                <a16:creationId xmlns:a16="http://schemas.microsoft.com/office/drawing/2014/main" id="{EFE95A92-773A-4513-82A8-DCFA23EA480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1304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Acronyms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091105"/>
            <a:ext cx="4221840" cy="4093428"/>
          </a:xfrm>
          <a:prstGeom prst="rect">
            <a:avLst/>
          </a:prstGeom>
          <a:ln w="28575">
            <a:noFill/>
          </a:ln>
        </p:spPr>
        <p:txBody>
          <a:bodyPr wrap="square">
            <a:spAutoFit/>
          </a:bodyPr>
          <a:lstStyle/>
          <a:p>
            <a:r>
              <a:rPr lang="en-GB" sz="2000" dirty="0">
                <a:solidFill>
                  <a:schemeClr val="tx2">
                    <a:lumMod val="50000"/>
                    <a:lumOff val="50000"/>
                  </a:schemeClr>
                </a:solidFill>
              </a:rPr>
              <a:t>\section</a:t>
            </a:r>
            <a:r>
              <a:rPr lang="en-GB" sz="2000" dirty="0"/>
              <a:t>{List of Acronyms}</a:t>
            </a:r>
          </a:p>
          <a:p>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acronym</a:t>
            </a:r>
            <a:r>
              <a:rPr lang="en-GB" sz="2000" dirty="0"/>
              <a:t>}</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{TLA}{Three Letter Acronym}</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{ICL}{Imperial College London}</a:t>
            </a:r>
          </a:p>
          <a:p>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acronym</a:t>
            </a:r>
            <a:r>
              <a:rPr lang="en-GB" sz="2000" dirty="0"/>
              <a:t>}</a:t>
            </a:r>
          </a:p>
          <a:p>
            <a:endParaRPr lang="en-GB" sz="2000" dirty="0"/>
          </a:p>
          <a:p>
            <a:r>
              <a:rPr lang="en-GB" sz="2000" dirty="0">
                <a:solidFill>
                  <a:schemeClr val="tx2">
                    <a:lumMod val="50000"/>
                    <a:lumOff val="50000"/>
                  </a:schemeClr>
                </a:solidFill>
              </a:rPr>
              <a:t>\section</a:t>
            </a:r>
            <a:r>
              <a:rPr lang="en-GB" sz="2000" dirty="0"/>
              <a:t>{Main Section}</a:t>
            </a:r>
          </a:p>
          <a:p>
            <a:r>
              <a:rPr lang="en-GB" sz="2000" dirty="0"/>
              <a:t>You may often find it useful to use a </a:t>
            </a:r>
            <a:r>
              <a:rPr lang="en-GB" sz="2000" dirty="0">
                <a:solidFill>
                  <a:schemeClr val="tx2">
                    <a:lumMod val="50000"/>
                    <a:lumOff val="50000"/>
                  </a:schemeClr>
                </a:solidFill>
              </a:rPr>
              <a:t>\ac</a:t>
            </a:r>
            <a:r>
              <a:rPr lang="en-GB" sz="2000" dirty="0"/>
              <a:t>{TLA}. Nothing is more useful that a </a:t>
            </a:r>
            <a:r>
              <a:rPr lang="en-GB" sz="2000" dirty="0">
                <a:solidFill>
                  <a:schemeClr val="tx2">
                    <a:lumMod val="50000"/>
                    <a:lumOff val="50000"/>
                  </a:schemeClr>
                </a:solidFill>
              </a:rPr>
              <a:t>\ac</a:t>
            </a:r>
            <a:r>
              <a:rPr lang="en-GB" sz="2000" dirty="0"/>
              <a:t>{TLA}, except many </a:t>
            </a:r>
            <a:r>
              <a:rPr lang="en-GB" sz="2000" dirty="0">
                <a:solidFill>
                  <a:schemeClr val="tx2">
                    <a:lumMod val="50000"/>
                    <a:lumOff val="50000"/>
                  </a:schemeClr>
                </a:solidFill>
              </a:rPr>
              <a:t>\</a:t>
            </a:r>
            <a:r>
              <a:rPr lang="en-GB" sz="2000" dirty="0" err="1">
                <a:solidFill>
                  <a:schemeClr val="tx2">
                    <a:lumMod val="50000"/>
                    <a:lumOff val="50000"/>
                  </a:schemeClr>
                </a:solidFill>
              </a:rPr>
              <a:t>acp</a:t>
            </a:r>
            <a:r>
              <a:rPr lang="en-GB" sz="2000" dirty="0"/>
              <a:t>{TLA}. </a:t>
            </a:r>
            <a:r>
              <a:rPr lang="en-GB" sz="2000" dirty="0">
                <a:solidFill>
                  <a:schemeClr val="tx2">
                    <a:lumMod val="50000"/>
                    <a:lumOff val="50000"/>
                  </a:schemeClr>
                </a:solidFill>
              </a:rPr>
              <a:t>\ac</a:t>
            </a:r>
            <a:r>
              <a:rPr lang="en-GB" sz="2000" dirty="0"/>
              <a:t>{ICL} is a good </a:t>
            </a:r>
            <a:r>
              <a:rPr lang="en-GB" sz="2000" dirty="0">
                <a:solidFill>
                  <a:schemeClr val="tx2">
                    <a:lumMod val="50000"/>
                    <a:lumOff val="50000"/>
                  </a:schemeClr>
                </a:solidFill>
              </a:rPr>
              <a:t>\ac</a:t>
            </a:r>
            <a:r>
              <a:rPr lang="en-GB" sz="2000" dirty="0"/>
              <a:t>{TLA}.</a:t>
            </a:r>
          </a:p>
        </p:txBody>
      </p:sp>
      <p:pic>
        <p:nvPicPr>
          <p:cNvPr id="6" name="Picture 5" descr="A screenshot of a cell phone&#10;&#10;Description automatically generated">
            <a:extLst>
              <a:ext uri="{FF2B5EF4-FFF2-40B4-BE49-F238E27FC236}">
                <a16:creationId xmlns:a16="http://schemas.microsoft.com/office/drawing/2014/main" id="{26C2822D-6C93-463D-89AD-31488C38E9AB}"/>
              </a:ext>
            </a:extLst>
          </p:cNvPr>
          <p:cNvPicPr>
            <a:picLocks noChangeAspect="1"/>
          </p:cNvPicPr>
          <p:nvPr/>
        </p:nvPicPr>
        <p:blipFill>
          <a:blip r:embed="rId3"/>
          <a:stretch>
            <a:fillRect/>
          </a:stretch>
        </p:blipFill>
        <p:spPr>
          <a:xfrm>
            <a:off x="4730775" y="2728272"/>
            <a:ext cx="4221838" cy="2089093"/>
          </a:xfrm>
          <a:prstGeom prst="rect">
            <a:avLst/>
          </a:prstGeom>
        </p:spPr>
      </p:pic>
      <p:grpSp>
        <p:nvGrpSpPr>
          <p:cNvPr id="4" name="Group 3">
            <a:extLst>
              <a:ext uri="{FF2B5EF4-FFF2-40B4-BE49-F238E27FC236}">
                <a16:creationId xmlns:a16="http://schemas.microsoft.com/office/drawing/2014/main" id="{4B25E9E2-346B-673C-79E0-E0A37B359A2A}"/>
              </a:ext>
            </a:extLst>
          </p:cNvPr>
          <p:cNvGrpSpPr/>
          <p:nvPr/>
        </p:nvGrpSpPr>
        <p:grpSpPr>
          <a:xfrm>
            <a:off x="279783" y="1324335"/>
            <a:ext cx="2562514" cy="707886"/>
            <a:chOff x="279783" y="1594601"/>
            <a:chExt cx="2562514" cy="707886"/>
          </a:xfrm>
        </p:grpSpPr>
        <p:sp>
          <p:nvSpPr>
            <p:cNvPr id="5" name="TextBox 4">
              <a:extLst>
                <a:ext uri="{FF2B5EF4-FFF2-40B4-BE49-F238E27FC236}">
                  <a16:creationId xmlns:a16="http://schemas.microsoft.com/office/drawing/2014/main" id="{2D775E77-2C9B-0807-11EB-22F6D39150C4}"/>
                </a:ext>
              </a:extLst>
            </p:cNvPr>
            <p:cNvSpPr txBox="1"/>
            <p:nvPr/>
          </p:nvSpPr>
          <p:spPr>
            <a:xfrm>
              <a:off x="279783" y="1594601"/>
              <a:ext cx="1689886" cy="338554"/>
            </a:xfrm>
            <a:prstGeom prst="rect">
              <a:avLst/>
            </a:prstGeom>
            <a:noFill/>
            <a:ln>
              <a:solidFill>
                <a:srgbClr val="FF0000"/>
              </a:solidFill>
            </a:ln>
          </p:spPr>
          <p:txBody>
            <a:bodyPr wrap="none" rtlCol="0">
              <a:spAutoFit/>
            </a:bodyPr>
            <a:lstStyle/>
            <a:p>
              <a:r>
                <a:rPr lang="en-GB" sz="1600" dirty="0">
                  <a:solidFill>
                    <a:srgbClr val="FF0000"/>
                  </a:solidFill>
                </a:rPr>
                <a:t>Add to preamble</a:t>
              </a:r>
            </a:p>
          </p:txBody>
        </p:sp>
        <p:sp>
          <p:nvSpPr>
            <p:cNvPr id="7" name="TextBox 6">
              <a:extLst>
                <a:ext uri="{FF2B5EF4-FFF2-40B4-BE49-F238E27FC236}">
                  <a16:creationId xmlns:a16="http://schemas.microsoft.com/office/drawing/2014/main" id="{B07F758B-0EB6-357F-793A-E7711C8EDEAD}"/>
                </a:ext>
              </a:extLst>
            </p:cNvPr>
            <p:cNvSpPr txBox="1"/>
            <p:nvPr/>
          </p:nvSpPr>
          <p:spPr>
            <a:xfrm>
              <a:off x="279783" y="1933155"/>
              <a:ext cx="2562514"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a:solidFill>
                    <a:schemeClr val="tx2">
                      <a:lumMod val="50000"/>
                      <a:lumOff val="50000"/>
                    </a:schemeClr>
                  </a:solidFill>
                </a:rPr>
                <a:t>acronym</a:t>
              </a:r>
              <a:r>
                <a:rPr lang="en-GB" sz="1800" dirty="0"/>
                <a:t>}</a:t>
              </a:r>
            </a:p>
          </p:txBody>
        </p:sp>
      </p:grpSp>
    </p:spTree>
    <p:extLst>
      <p:ext uri="{BB962C8B-B14F-4D97-AF65-F5344CB8AC3E}">
        <p14:creationId xmlns:p14="http://schemas.microsoft.com/office/powerpoint/2010/main" val="49475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Aligning Equations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2753470"/>
            <a:ext cx="4221840" cy="2246769"/>
          </a:xfrm>
          <a:prstGeom prst="rect">
            <a:avLst/>
          </a:prstGeom>
          <a:ln w="28575">
            <a:noFill/>
          </a:ln>
        </p:spPr>
        <p:txBody>
          <a:bodyPr wrap="square">
            <a:spAutoFit/>
          </a:bodyPr>
          <a:lstStyle/>
          <a:p>
            <a:r>
              <a:rPr lang="en-GB" sz="2000" dirty="0">
                <a:solidFill>
                  <a:schemeClr val="tx2">
                    <a:lumMod val="50000"/>
                    <a:lumOff val="50000"/>
                  </a:schemeClr>
                </a:solidFill>
              </a:rPr>
              <a:t>\begin</a:t>
            </a:r>
            <a:r>
              <a:rPr lang="en-GB" sz="2000" dirty="0"/>
              <a:t>{</a:t>
            </a:r>
            <a:r>
              <a:rPr lang="en-GB" sz="2000" dirty="0" err="1">
                <a:solidFill>
                  <a:schemeClr val="accent4">
                    <a:lumMod val="75000"/>
                  </a:schemeClr>
                </a:solidFill>
              </a:rPr>
              <a:t>alignat</a:t>
            </a:r>
            <a:r>
              <a:rPr lang="en-GB" sz="2000" dirty="0"/>
              <a:t>}{2}</a:t>
            </a:r>
          </a:p>
          <a:p>
            <a:r>
              <a:rPr lang="en-GB" sz="2000" dirty="0"/>
              <a:t>y=&amp;4x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{for } x &lt; 0</a:t>
            </a:r>
            <a:r>
              <a:rPr lang="en-GB" sz="2000" dirty="0">
                <a:solidFill>
                  <a:schemeClr val="accent1">
                    <a:lumMod val="60000"/>
                    <a:lumOff val="40000"/>
                  </a:schemeClr>
                </a:solidFill>
              </a:rPr>
              <a:t>\\</a:t>
            </a:r>
          </a:p>
          <a:p>
            <a:r>
              <a:rPr lang="en-GB" sz="2000" dirty="0"/>
              <a:t>y=&amp;4x+x^{2}-5x^{3}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{otherwise}</a:t>
            </a:r>
            <a:r>
              <a:rPr lang="en-GB" sz="2000" dirty="0">
                <a:solidFill>
                  <a:schemeClr val="accent1">
                    <a:lumMod val="60000"/>
                    <a:lumOff val="40000"/>
                  </a:schemeClr>
                </a:solidFill>
              </a:rPr>
              <a:t>\\</a:t>
            </a:r>
          </a:p>
          <a:p>
            <a:r>
              <a:rPr lang="en-GB" sz="2000" dirty="0">
                <a:solidFill>
                  <a:schemeClr val="tx2">
                    <a:lumMod val="50000"/>
                    <a:lumOff val="50000"/>
                  </a:schemeClr>
                </a:solidFill>
              </a:rPr>
              <a:t>\diff</a:t>
            </a:r>
            <a:r>
              <a:rPr lang="en-GB" sz="2000" dirty="0"/>
              <a:t>{x}{t}=&amp; 3y</a:t>
            </a:r>
            <a:r>
              <a:rPr lang="en-GB" sz="2000" dirty="0">
                <a:solidFill>
                  <a:schemeClr val="accent1">
                    <a:lumMod val="60000"/>
                    <a:lumOff val="40000"/>
                  </a:schemeClr>
                </a:solidFill>
              </a:rPr>
              <a:t>\\</a:t>
            </a:r>
          </a:p>
          <a:p>
            <a:r>
              <a:rPr lang="en-GB" sz="2000" dirty="0"/>
              <a:t>x(t=0)=&amp;-10</a:t>
            </a:r>
          </a:p>
          <a:p>
            <a:r>
              <a:rPr lang="en-GB" sz="2000" dirty="0">
                <a:solidFill>
                  <a:schemeClr val="tx2">
                    <a:lumMod val="50000"/>
                    <a:lumOff val="50000"/>
                  </a:schemeClr>
                </a:solidFill>
              </a:rPr>
              <a:t>\end</a:t>
            </a:r>
            <a:r>
              <a:rPr lang="en-GB" sz="2000" dirty="0"/>
              <a:t>{</a:t>
            </a:r>
            <a:r>
              <a:rPr lang="en-GB" sz="2000" dirty="0" err="1">
                <a:solidFill>
                  <a:schemeClr val="accent4">
                    <a:lumMod val="75000"/>
                  </a:schemeClr>
                </a:solidFill>
              </a:rPr>
              <a:t>alignat</a:t>
            </a:r>
            <a:r>
              <a:rPr lang="en-GB" sz="2000" dirty="0"/>
              <a:t>}</a:t>
            </a:r>
          </a:p>
        </p:txBody>
      </p:sp>
      <p:pic>
        <p:nvPicPr>
          <p:cNvPr id="8" name="Picture 7">
            <a:extLst>
              <a:ext uri="{FF2B5EF4-FFF2-40B4-BE49-F238E27FC236}">
                <a16:creationId xmlns:a16="http://schemas.microsoft.com/office/drawing/2014/main" id="{40395CDE-3E5E-4F46-83A8-20E567A52A6B}"/>
              </a:ext>
            </a:extLst>
          </p:cNvPr>
          <p:cNvPicPr>
            <a:picLocks noChangeAspect="1"/>
          </p:cNvPicPr>
          <p:nvPr/>
        </p:nvPicPr>
        <p:blipFill>
          <a:blip r:embed="rId3"/>
          <a:stretch>
            <a:fillRect/>
          </a:stretch>
        </p:blipFill>
        <p:spPr>
          <a:xfrm>
            <a:off x="4730774" y="3429000"/>
            <a:ext cx="4071960" cy="1333635"/>
          </a:xfrm>
          <a:prstGeom prst="rect">
            <a:avLst/>
          </a:prstGeom>
        </p:spPr>
      </p:pic>
      <p:sp>
        <p:nvSpPr>
          <p:cNvPr id="6" name="TextBox 5">
            <a:extLst>
              <a:ext uri="{FF2B5EF4-FFF2-40B4-BE49-F238E27FC236}">
                <a16:creationId xmlns:a16="http://schemas.microsoft.com/office/drawing/2014/main" id="{F25B2088-5DAC-4E2C-B044-43DA57A5F34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4" name="Group 3">
            <a:extLst>
              <a:ext uri="{FF2B5EF4-FFF2-40B4-BE49-F238E27FC236}">
                <a16:creationId xmlns:a16="http://schemas.microsoft.com/office/drawing/2014/main" id="{7E62FD66-7DAB-FF08-D24C-63FFD8333346}"/>
              </a:ext>
            </a:extLst>
          </p:cNvPr>
          <p:cNvGrpSpPr/>
          <p:nvPr/>
        </p:nvGrpSpPr>
        <p:grpSpPr>
          <a:xfrm>
            <a:off x="191387" y="1645474"/>
            <a:ext cx="2822079" cy="738664"/>
            <a:chOff x="191387" y="1645474"/>
            <a:chExt cx="2822079" cy="738664"/>
          </a:xfrm>
        </p:grpSpPr>
        <p:sp>
          <p:nvSpPr>
            <p:cNvPr id="5" name="TextBox 4">
              <a:extLst>
                <a:ext uri="{FF2B5EF4-FFF2-40B4-BE49-F238E27FC236}">
                  <a16:creationId xmlns:a16="http://schemas.microsoft.com/office/drawing/2014/main" id="{636EAE7F-8BC3-3B7D-1887-152ED721B05C}"/>
                </a:ext>
              </a:extLst>
            </p:cNvPr>
            <p:cNvSpPr txBox="1"/>
            <p:nvPr/>
          </p:nvSpPr>
          <p:spPr>
            <a:xfrm>
              <a:off x="191387" y="16454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7" name="TextBox 6">
              <a:extLst>
                <a:ext uri="{FF2B5EF4-FFF2-40B4-BE49-F238E27FC236}">
                  <a16:creationId xmlns:a16="http://schemas.microsoft.com/office/drawing/2014/main" id="{6114288F-7BDF-3111-FC8C-D53F4D6B3FC2}"/>
                </a:ext>
              </a:extLst>
            </p:cNvPr>
            <p:cNvSpPr txBox="1"/>
            <p:nvPr/>
          </p:nvSpPr>
          <p:spPr>
            <a:xfrm>
              <a:off x="191387" y="2014806"/>
              <a:ext cx="2822079"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tx2">
                      <a:lumMod val="50000"/>
                      <a:lumOff val="50000"/>
                    </a:schemeClr>
                  </a:solidFill>
                </a:rPr>
                <a:t>amsmath</a:t>
              </a:r>
              <a:r>
                <a:rPr lang="en-GB" sz="1800" dirty="0"/>
                <a:t>}</a:t>
              </a:r>
            </a:p>
          </p:txBody>
        </p:sp>
      </p:grpSp>
    </p:spTree>
    <p:extLst>
      <p:ext uri="{BB962C8B-B14F-4D97-AF65-F5344CB8AC3E}">
        <p14:creationId xmlns:p14="http://schemas.microsoft.com/office/powerpoint/2010/main" val="310816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19" y="3194756"/>
            <a:ext cx="8341362" cy="383822"/>
          </a:xfrm>
        </p:spPr>
        <p:txBody>
          <a:bodyPr/>
          <a:lstStyle/>
          <a:p>
            <a:r>
              <a:rPr lang="en-GB" sz="1400" dirty="0"/>
              <a:t>Distributed under </a:t>
            </a:r>
            <a:r>
              <a:rPr lang="en-GB" sz="1400" dirty="0">
                <a:hlinkClick r:id="rId3"/>
              </a:rPr>
              <a:t>Creative Commons Attribution-</a:t>
            </a:r>
            <a:r>
              <a:rPr lang="en-GB" sz="1400" dirty="0" err="1">
                <a:hlinkClick r:id="rId3"/>
              </a:rPr>
              <a:t>NonCommercial</a:t>
            </a:r>
            <a:r>
              <a:rPr lang="en-GB" sz="1400" dirty="0">
                <a:hlinkClick r:id="rId3"/>
              </a:rPr>
              <a:t>-</a:t>
            </a:r>
            <a:r>
              <a:rPr lang="en-GB" sz="1400" dirty="0" err="1">
                <a:hlinkClick r:id="rId3"/>
              </a:rPr>
              <a:t>ShareAlike</a:t>
            </a:r>
            <a:r>
              <a:rPr lang="en-GB" sz="1400" dirty="0">
                <a:hlinkClick r:id="rId3"/>
              </a:rPr>
              <a:t> 4.0 International</a:t>
            </a:r>
            <a:endParaRPr lang="en-GB" sz="1400" dirty="0"/>
          </a:p>
          <a:p>
            <a:r>
              <a:rPr lang="en-GB" sz="2400" dirty="0"/>
              <a:t> </a:t>
            </a:r>
          </a:p>
        </p:txBody>
      </p:sp>
    </p:spTree>
    <p:extLst>
      <p:ext uri="{BB962C8B-B14F-4D97-AF65-F5344CB8AC3E}">
        <p14:creationId xmlns:p14="http://schemas.microsoft.com/office/powerpoint/2010/main" val="364974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Writing Theses in LaTeX</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US" sz="2400" dirty="0"/>
              <a:t>Excellent Technical Typesetting</a:t>
            </a:r>
          </a:p>
          <a:p>
            <a:pPr fontAlgn="base">
              <a:spcBef>
                <a:spcPts val="600"/>
              </a:spcBef>
              <a:spcAft>
                <a:spcPts val="600"/>
              </a:spcAft>
            </a:pPr>
            <a:r>
              <a:rPr lang="en-US" sz="2400" dirty="0"/>
              <a:t>Easy to iterate document-wide formatting</a:t>
            </a:r>
          </a:p>
          <a:p>
            <a:pPr fontAlgn="base">
              <a:spcBef>
                <a:spcPts val="600"/>
              </a:spcBef>
              <a:spcAft>
                <a:spcPts val="600"/>
              </a:spcAft>
            </a:pPr>
            <a:r>
              <a:rPr lang="en-US" sz="2400" dirty="0"/>
              <a:t>Easy to include and reference figures/equations </a:t>
            </a:r>
            <a:r>
              <a:rPr lang="en-US" sz="2400" dirty="0" err="1"/>
              <a:t>etc</a:t>
            </a:r>
            <a:endParaRPr lang="en-US" sz="2400" dirty="0"/>
          </a:p>
          <a:p>
            <a:pPr fontAlgn="base">
              <a:spcBef>
                <a:spcPts val="600"/>
              </a:spcBef>
              <a:spcAft>
                <a:spcPts val="600"/>
              </a:spcAft>
            </a:pPr>
            <a:r>
              <a:rPr lang="en-US" sz="2400" dirty="0"/>
              <a:t>Easy to iterate figures</a:t>
            </a:r>
          </a:p>
          <a:p>
            <a:pPr fontAlgn="base">
              <a:spcBef>
                <a:spcPts val="600"/>
              </a:spcBef>
              <a:spcAft>
                <a:spcPts val="600"/>
              </a:spcAft>
            </a:pPr>
            <a:r>
              <a:rPr lang="en-US" sz="2400" dirty="0"/>
              <a:t>Files stored in plain-text</a:t>
            </a:r>
          </a:p>
          <a:p>
            <a:pPr lvl="1" fontAlgn="base">
              <a:spcBef>
                <a:spcPts val="600"/>
              </a:spcBef>
              <a:spcAft>
                <a:spcPts val="600"/>
              </a:spcAft>
            </a:pPr>
            <a:r>
              <a:rPr lang="en-US" sz="2000" dirty="0"/>
              <a:t>Less prone to corruption</a:t>
            </a:r>
          </a:p>
          <a:p>
            <a:pPr lvl="1" fontAlgn="base">
              <a:spcBef>
                <a:spcPts val="600"/>
              </a:spcBef>
              <a:spcAft>
                <a:spcPts val="600"/>
              </a:spcAft>
            </a:pPr>
            <a:r>
              <a:rPr lang="en-US" sz="2000" dirty="0"/>
              <a:t>Easier to “diff” when using version control</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76472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ICR Thesis Requirements</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GB" sz="2400" dirty="0"/>
              <a:t>Library Theses Office guidance </a:t>
            </a:r>
            <a:r>
              <a:rPr lang="en-GB" sz="2400" dirty="0">
                <a:hlinkClick r:id="rId3"/>
              </a:rPr>
              <a:t>included in repository</a:t>
            </a:r>
            <a:endParaRPr lang="en-GB" sz="2400" dirty="0"/>
          </a:p>
          <a:p>
            <a:pPr fontAlgn="base">
              <a:spcBef>
                <a:spcPts val="600"/>
              </a:spcBef>
              <a:spcAft>
                <a:spcPts val="600"/>
              </a:spcAft>
            </a:pPr>
            <a:r>
              <a:rPr lang="en-GB" sz="2400" dirty="0"/>
              <a:t>Not longer than 100,000 words (excluding bibliography and appendices)</a:t>
            </a:r>
          </a:p>
          <a:p>
            <a:pPr fontAlgn="base">
              <a:spcBef>
                <a:spcPts val="600"/>
              </a:spcBef>
              <a:spcAft>
                <a:spcPts val="600"/>
              </a:spcAft>
            </a:pPr>
            <a:r>
              <a:rPr lang="en-GB" sz="2400" dirty="0">
                <a:hlinkClick r:id="rId4"/>
              </a:rPr>
              <a:t>Good Viva </a:t>
            </a:r>
            <a:r>
              <a:rPr lang="en-GB" sz="2400" dirty="0"/>
              <a:t>video provided by ICR</a:t>
            </a:r>
          </a:p>
          <a:p>
            <a:pPr fontAlgn="base">
              <a:spcBef>
                <a:spcPts val="600"/>
              </a:spcBef>
              <a:spcAft>
                <a:spcPts val="600"/>
              </a:spcAft>
            </a:pPr>
            <a:r>
              <a:rPr lang="en-GB" sz="2400" dirty="0"/>
              <a:t>This course largely aims to give you</a:t>
            </a:r>
          </a:p>
          <a:p>
            <a:pPr lvl="1" fontAlgn="base">
              <a:spcBef>
                <a:spcPts val="600"/>
              </a:spcBef>
              <a:spcAft>
                <a:spcPts val="600"/>
              </a:spcAft>
            </a:pPr>
            <a:r>
              <a:rPr lang="en-GB" sz="2000" dirty="0"/>
              <a:t>Tools to meet formatting requirements</a:t>
            </a:r>
          </a:p>
          <a:p>
            <a:pPr lvl="1" fontAlgn="base">
              <a:spcBef>
                <a:spcPts val="600"/>
              </a:spcBef>
              <a:spcAft>
                <a:spcPts val="600"/>
              </a:spcAft>
            </a:pPr>
            <a:r>
              <a:rPr lang="en-GB" sz="2000" dirty="0"/>
              <a:t>Other useful tools for writing a thesis.</a:t>
            </a:r>
          </a:p>
        </p:txBody>
      </p:sp>
    </p:spTree>
    <p:extLst>
      <p:ext uri="{BB962C8B-B14F-4D97-AF65-F5344CB8AC3E}">
        <p14:creationId xmlns:p14="http://schemas.microsoft.com/office/powerpoint/2010/main" val="348562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Paper Size, Font Size, and </a:t>
            </a:r>
            <a:br>
              <a:rPr lang="en-GB" sz="4000" dirty="0"/>
            </a:br>
            <a:r>
              <a:rPr lang="en-GB" sz="4000" dirty="0"/>
              <a:t>Pagination</a:t>
            </a:r>
          </a:p>
        </p:txBody>
      </p:sp>
      <p:sp>
        <p:nvSpPr>
          <p:cNvPr id="3" name="Content Placeholder 2"/>
          <p:cNvSpPr>
            <a:spLocks noGrp="1"/>
          </p:cNvSpPr>
          <p:nvPr>
            <p:ph idx="1"/>
          </p:nvPr>
        </p:nvSpPr>
        <p:spPr>
          <a:xfrm>
            <a:off x="457200" y="1600199"/>
            <a:ext cx="8435280" cy="4588565"/>
          </a:xfrm>
        </p:spPr>
        <p:txBody>
          <a:bodyPr>
            <a:normAutofit fontScale="85000" lnSpcReduction="20000"/>
          </a:bodyPr>
          <a:lstStyle/>
          <a:p>
            <a:pPr fontAlgn="base">
              <a:spcBef>
                <a:spcPts val="600"/>
              </a:spcBef>
              <a:spcAft>
                <a:spcPts val="600"/>
              </a:spcAft>
            </a:pPr>
            <a:r>
              <a:rPr lang="en-GB" sz="2400" dirty="0"/>
              <a:t>Must be A4 paper</a:t>
            </a:r>
          </a:p>
          <a:p>
            <a:pPr fontAlgn="base">
              <a:spcBef>
                <a:spcPts val="600"/>
              </a:spcBef>
              <a:spcAft>
                <a:spcPts val="600"/>
              </a:spcAft>
            </a:pPr>
            <a:r>
              <a:rPr lang="en-GB" sz="2400" dirty="0"/>
              <a:t>All pages must be numbered in Arabic numerals, including the title page.</a:t>
            </a:r>
          </a:p>
          <a:p>
            <a:pPr fontAlgn="base">
              <a:spcBef>
                <a:spcPts val="600"/>
              </a:spcBef>
              <a:spcAft>
                <a:spcPts val="600"/>
              </a:spcAft>
            </a:pPr>
            <a:r>
              <a:rPr lang="en-GB" sz="2400" dirty="0"/>
              <a:t>You may want your pages to be double-sided</a:t>
            </a:r>
          </a:p>
          <a:p>
            <a:pPr lvl="1" fontAlgn="base">
              <a:spcBef>
                <a:spcPts val="600"/>
              </a:spcBef>
              <a:spcAft>
                <a:spcPts val="600"/>
              </a:spcAft>
            </a:pPr>
            <a:r>
              <a:rPr lang="en-GB" sz="2000" dirty="0"/>
              <a:t>Causes headers footers and margins to be reflection on odd and even pages</a:t>
            </a:r>
          </a:p>
          <a:p>
            <a:pPr fontAlgn="base">
              <a:spcBef>
                <a:spcPts val="600"/>
              </a:spcBef>
              <a:spcAft>
                <a:spcPts val="600"/>
              </a:spcAft>
            </a:pPr>
            <a:r>
              <a:rPr lang="en-GB" sz="2400" dirty="0"/>
              <a:t>LTO suggests using Arial size 12 font</a:t>
            </a:r>
          </a:p>
          <a:p>
            <a:pPr lvl="1" fontAlgn="base">
              <a:spcBef>
                <a:spcPts val="600"/>
              </a:spcBef>
              <a:spcAft>
                <a:spcPts val="600"/>
              </a:spcAft>
            </a:pPr>
            <a:r>
              <a:rPr lang="en-GB" sz="2000" dirty="0"/>
              <a:t>Arial not supported in LaTeX, but Helvetica provides a very similar font</a:t>
            </a:r>
          </a:p>
          <a:p>
            <a:pPr fontAlgn="base">
              <a:spcBef>
                <a:spcPts val="600"/>
              </a:spcBef>
              <a:spcAft>
                <a:spcPts val="600"/>
              </a:spcAft>
            </a:pPr>
            <a:r>
              <a:rPr lang="en-GB" sz="2400" dirty="0"/>
              <a:t>Achieved in the preamble:</a:t>
            </a:r>
          </a:p>
          <a:p>
            <a:pPr fontAlgn="base">
              <a:spcBef>
                <a:spcPts val="600"/>
              </a:spcBef>
              <a:spcAft>
                <a:spcPts val="600"/>
              </a:spcAft>
            </a:pPr>
            <a:endParaRPr lang="en-GB" sz="2400" dirty="0"/>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helvet</a:t>
            </a:r>
            <a:r>
              <a:rPr lang="en-GB" sz="2400" dirty="0"/>
              <a:t>}</a:t>
            </a:r>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renewcommand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familydefault</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sfdefault</a:t>
            </a:r>
            <a:r>
              <a:rPr lang="en-GB" sz="2400" dirty="0"/>
              <a:t>}</a:t>
            </a:r>
          </a:p>
        </p:txBody>
      </p:sp>
    </p:spTree>
    <p:extLst>
      <p:ext uri="{BB962C8B-B14F-4D97-AF65-F5344CB8AC3E}">
        <p14:creationId xmlns:p14="http://schemas.microsoft.com/office/powerpoint/2010/main" val="2191292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1600199"/>
            <a:ext cx="8435280" cy="4453759"/>
          </a:xfrm>
        </p:spPr>
        <p:txBody>
          <a:bodyPr>
            <a:normAutofit/>
          </a:bodyPr>
          <a:lstStyle/>
          <a:p>
            <a:pPr fontAlgn="base">
              <a:spcBef>
                <a:spcPts val="600"/>
              </a:spcBef>
              <a:spcAft>
                <a:spcPts val="600"/>
              </a:spcAft>
            </a:pPr>
            <a:r>
              <a:rPr lang="en-GB" sz="2400" dirty="0"/>
              <a:t>LTO requires margins at the binding edge should be at least 4cm and all other margins should be at least 2cm.</a:t>
            </a:r>
          </a:p>
          <a:p>
            <a:pPr fontAlgn="base">
              <a:spcBef>
                <a:spcPts val="600"/>
              </a:spcBef>
              <a:spcAft>
                <a:spcPts val="600"/>
              </a:spcAft>
            </a:pPr>
            <a:r>
              <a:rPr lang="en-GB" sz="2400" dirty="0"/>
              <a:t>If you want the document to look good in electronic form as well, you may want to make left and right margins the same.</a:t>
            </a:r>
          </a:p>
          <a:p>
            <a:pPr fontAlgn="base">
              <a:spcBef>
                <a:spcPts val="600"/>
              </a:spcBef>
              <a:spcAft>
                <a:spcPts val="600"/>
              </a:spcAft>
            </a:pPr>
            <a:r>
              <a:rPr lang="en-GB" sz="2400" dirty="0"/>
              <a:t>The </a:t>
            </a:r>
            <a:r>
              <a:rPr lang="en-GB" sz="2400" dirty="0">
                <a:solidFill>
                  <a:schemeClr val="tx2">
                    <a:lumMod val="50000"/>
                    <a:lumOff val="50000"/>
                  </a:schemeClr>
                </a:solidFill>
              </a:rPr>
              <a:t>geometry</a:t>
            </a:r>
            <a:r>
              <a:rPr lang="en-GB" sz="2400" dirty="0"/>
              <a:t> package allows us to set margins</a:t>
            </a:r>
          </a:p>
          <a:p>
            <a:pPr fontAlgn="base">
              <a:spcBef>
                <a:spcPts val="600"/>
              </a:spcBef>
              <a:spcAft>
                <a:spcPts val="600"/>
              </a:spcAft>
            </a:pPr>
            <a:r>
              <a:rPr lang="en-GB" sz="2400" dirty="0"/>
              <a:t>The </a:t>
            </a:r>
            <a:r>
              <a:rPr lang="en-GB" sz="2400" dirty="0" err="1">
                <a:solidFill>
                  <a:schemeClr val="tx2">
                    <a:lumMod val="50000"/>
                    <a:lumOff val="50000"/>
                  </a:schemeClr>
                </a:solidFill>
              </a:rPr>
              <a:t>blindtext</a:t>
            </a:r>
            <a:r>
              <a:rPr lang="en-GB" sz="2400" dirty="0"/>
              <a:t> package and </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[X] command allows us to insert sample text for testing typesetting</a:t>
            </a:r>
          </a:p>
        </p:txBody>
      </p:sp>
    </p:spTree>
    <p:extLst>
      <p:ext uri="{BB962C8B-B14F-4D97-AF65-F5344CB8AC3E}">
        <p14:creationId xmlns:p14="http://schemas.microsoft.com/office/powerpoint/2010/main" val="2812092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5145960"/>
            <a:ext cx="3967655" cy="907997"/>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[10]</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99674D9-4038-4AB1-BAD9-3C9EF5FD6E6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D0824804-30E4-6C48-5EFC-18FC7C385441}"/>
              </a:ext>
            </a:extLst>
          </p:cNvPr>
          <p:cNvPicPr>
            <a:picLocks noChangeAspect="1"/>
          </p:cNvPicPr>
          <p:nvPr/>
        </p:nvPicPr>
        <p:blipFill>
          <a:blip r:embed="rId3"/>
          <a:stretch>
            <a:fillRect/>
          </a:stretch>
        </p:blipFill>
        <p:spPr>
          <a:xfrm>
            <a:off x="5584785" y="1153801"/>
            <a:ext cx="2789497" cy="5331570"/>
          </a:xfrm>
          <a:prstGeom prst="rect">
            <a:avLst/>
          </a:prstGeom>
        </p:spPr>
      </p:pic>
      <p:sp>
        <p:nvSpPr>
          <p:cNvPr id="8" name="TextBox 7">
            <a:extLst>
              <a:ext uri="{FF2B5EF4-FFF2-40B4-BE49-F238E27FC236}">
                <a16:creationId xmlns:a16="http://schemas.microsoft.com/office/drawing/2014/main" id="{3724276E-B819-4868-EC9E-2A45BB89A012}"/>
              </a:ext>
            </a:extLst>
          </p:cNvPr>
          <p:cNvSpPr txBox="1"/>
          <p:nvPr/>
        </p:nvSpPr>
        <p:spPr>
          <a:xfrm>
            <a:off x="457204" y="1767006"/>
            <a:ext cx="3802278" cy="3323987"/>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a:p>
            <a:pPr marL="0" indent="0">
              <a:buNone/>
            </a:pP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top=2cm, left= 4cm, right = 2cm, bottom=3cm</a:t>
            </a:r>
            <a:r>
              <a:rPr lang="en-GB" sz="2400" dirty="0"/>
              <a:t>] {</a:t>
            </a:r>
            <a:r>
              <a:rPr lang="en-GB" sz="2400" dirty="0">
                <a:solidFill>
                  <a:schemeClr val="tx2">
                    <a:lumMod val="50000"/>
                    <a:lumOff val="50000"/>
                  </a:schemeClr>
                </a:solidFill>
              </a:rPr>
              <a:t>geometry</a:t>
            </a:r>
            <a:r>
              <a:rPr lang="en-GB" sz="2400" dirty="0"/>
              <a:t>}</a:t>
            </a:r>
          </a:p>
          <a:p>
            <a:endParaRPr lang="en-GB" dirty="0"/>
          </a:p>
        </p:txBody>
      </p:sp>
      <p:sp>
        <p:nvSpPr>
          <p:cNvPr id="9" name="TextBox 8">
            <a:extLst>
              <a:ext uri="{FF2B5EF4-FFF2-40B4-BE49-F238E27FC236}">
                <a16:creationId xmlns:a16="http://schemas.microsoft.com/office/drawing/2014/main" id="{943F2867-2643-29F9-471E-0E3D1AA4A23F}"/>
              </a:ext>
            </a:extLst>
          </p:cNvPr>
          <p:cNvSpPr txBox="1"/>
          <p:nvPr/>
        </p:nvSpPr>
        <p:spPr>
          <a:xfrm>
            <a:off x="457204" y="13976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22024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Footnotes</a:t>
            </a:r>
          </a:p>
        </p:txBody>
      </p:sp>
      <p:sp>
        <p:nvSpPr>
          <p:cNvPr id="3" name="Content Placeholder 2"/>
          <p:cNvSpPr>
            <a:spLocks noGrp="1"/>
          </p:cNvSpPr>
          <p:nvPr>
            <p:ph idx="1"/>
          </p:nvPr>
        </p:nvSpPr>
        <p:spPr>
          <a:xfrm>
            <a:off x="457200" y="2994820"/>
            <a:ext cx="3967655" cy="1142999"/>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lose up of text on a white background&#10;&#10;Description automatically generated">
            <a:extLst>
              <a:ext uri="{FF2B5EF4-FFF2-40B4-BE49-F238E27FC236}">
                <a16:creationId xmlns:a16="http://schemas.microsoft.com/office/drawing/2014/main" id="{851570A0-8F6A-469A-A514-F85EC4A8E54D}"/>
              </a:ext>
            </a:extLst>
          </p:cNvPr>
          <p:cNvPicPr>
            <a:picLocks noChangeAspect="1"/>
          </p:cNvPicPr>
          <p:nvPr/>
        </p:nvPicPr>
        <p:blipFill>
          <a:blip r:embed="rId3"/>
          <a:stretch>
            <a:fillRect/>
          </a:stretch>
        </p:blipFill>
        <p:spPr>
          <a:xfrm>
            <a:off x="4904397" y="2286000"/>
            <a:ext cx="4068938" cy="3429000"/>
          </a:xfrm>
          <a:prstGeom prst="rect">
            <a:avLst/>
          </a:prstGeom>
        </p:spPr>
      </p:pic>
    </p:spTree>
    <p:extLst>
      <p:ext uri="{BB962C8B-B14F-4D97-AF65-F5344CB8AC3E}">
        <p14:creationId xmlns:p14="http://schemas.microsoft.com/office/powerpoint/2010/main" val="334662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Graduate School">
      <a:dk1>
        <a:srgbClr val="000000"/>
      </a:dk1>
      <a:lt1>
        <a:srgbClr val="FFFFFF"/>
      </a:lt1>
      <a:dk2>
        <a:srgbClr val="000D1C"/>
      </a:dk2>
      <a:lt2>
        <a:srgbClr val="EBEEEE"/>
      </a:lt2>
      <a:accent1>
        <a:srgbClr val="960078"/>
      </a:accent1>
      <a:accent2>
        <a:srgbClr val="00BECE"/>
      </a:accent2>
      <a:accent3>
        <a:srgbClr val="321E6D"/>
      </a:accent3>
      <a:accent4>
        <a:srgbClr val="009CBC"/>
      </a:accent4>
      <a:accent5>
        <a:srgbClr val="006EAF"/>
      </a:accent5>
      <a:accent6>
        <a:srgbClr val="9D9D9D"/>
      </a:accent6>
      <a:hlink>
        <a:srgbClr val="960078"/>
      </a:hlink>
      <a:folHlink>
        <a:srgbClr val="00BE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46404</TotalTime>
  <Words>7184</Words>
  <Application>Microsoft Office PowerPoint</Application>
  <PresentationFormat>On-screen Show (4:3)</PresentationFormat>
  <Paragraphs>503</Paragraphs>
  <Slides>37</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Frutiger LT Std 65 Bold</vt:lpstr>
      <vt:lpstr>Office Theme</vt:lpstr>
      <vt:lpstr>Writing Theses in LaTeX</vt:lpstr>
      <vt:lpstr>Learning Outcomes</vt:lpstr>
      <vt:lpstr>Using this PowerPoint</vt:lpstr>
      <vt:lpstr>Writing Theses in LaTeX</vt:lpstr>
      <vt:lpstr>ICR Thesis Requirements</vt:lpstr>
      <vt:lpstr>Paper Size, Font Size, and  Pagination</vt:lpstr>
      <vt:lpstr>Margins</vt:lpstr>
      <vt:lpstr>Margins</vt:lpstr>
      <vt:lpstr>Footnotes</vt:lpstr>
      <vt:lpstr>Line Spacing</vt:lpstr>
      <vt:lpstr>Line Spacing</vt:lpstr>
      <vt:lpstr>Title Page</vt:lpstr>
      <vt:lpstr>Title Page</vt:lpstr>
      <vt:lpstr>Statements</vt:lpstr>
      <vt:lpstr>Statements</vt:lpstr>
      <vt:lpstr>Contents</vt:lpstr>
      <vt:lpstr>Contents</vt:lpstr>
      <vt:lpstr>Lists of Tables and Figures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Bibliography at the  End of Each Chapter</vt:lpstr>
      <vt:lpstr>Personalising References</vt:lpstr>
      <vt:lpstr>More Ways to Cite</vt:lpstr>
      <vt:lpstr>Bibliography Gotchas</vt:lpstr>
      <vt:lpstr>Acronyms</vt:lpstr>
      <vt:lpstr>Aligning Equations</vt:lpstr>
      <vt:lpstr>Writing Theses in LaTeX</vt:lpstr>
    </vt:vector>
  </TitlesOfParts>
  <Company>Soapbox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Weston</dc:creator>
  <cp:lastModifiedBy>Cooling, Chris</cp:lastModifiedBy>
  <cp:revision>464</cp:revision>
  <cp:lastPrinted>2017-04-21T16:42:54Z</cp:lastPrinted>
  <dcterms:created xsi:type="dcterms:W3CDTF">2014-10-29T16:03:49Z</dcterms:created>
  <dcterms:modified xsi:type="dcterms:W3CDTF">2024-06-05T14:29:05Z</dcterms:modified>
</cp:coreProperties>
</file>